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5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 of Care Feminists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school of feminist theoretical responses to globalization puts care, both caring labor—the work of caring for the young, old, sick, and disabled, and the everyday maintenance of households—and the moral ideal of care, at the center of its analyses. </a:t>
            </a:r>
          </a:p>
          <a:p>
            <a:r>
              <a:rPr lang="en-US" dirty="0" smtClean="0"/>
              <a:t>Proponents of this approach begin by observing that most mainstream analyses of globalization either ignore or devalue care which is problematic for at least three reasons: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Transnational Feminist Solidarity Based on Shared Political Commitments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pPr fontAlgn="t"/>
            <a:r>
              <a:rPr lang="en-US" dirty="0" smtClean="0"/>
              <a:t>Because transnational feminist solidarity is based on shared political commitments rather than a common identity or uniform set of experiences, advantaged individuals, including those who have benefited from injustice, can join in solidarity with those who have experienced injustice or oppression directly (Ferguson 2009, </a:t>
            </a:r>
            <a:r>
              <a:rPr lang="en-US" dirty="0" err="1" smtClean="0"/>
              <a:t>Scholz</a:t>
            </a:r>
            <a:r>
              <a:rPr lang="en-US" dirty="0" smtClean="0"/>
              <a:t> 2008). </a:t>
            </a:r>
          </a:p>
          <a:p>
            <a:pPr fontAlgn="t"/>
            <a:r>
              <a:rPr lang="en-US" dirty="0" smtClean="0"/>
              <a:t>The emphasis on shared political commitments also enables feminists to resist oppressive conditions that manifest differently in different geographical locations but are nonetheless prevalent in many countries, such as </a:t>
            </a:r>
            <a:r>
              <a:rPr lang="en-US" dirty="0" err="1" smtClean="0"/>
              <a:t>racialized</a:t>
            </a:r>
            <a:r>
              <a:rPr lang="en-US" dirty="0" smtClean="0"/>
              <a:t> violence against women (</a:t>
            </a:r>
            <a:r>
              <a:rPr lang="en-US" dirty="0" err="1" smtClean="0"/>
              <a:t>Khader</a:t>
            </a:r>
            <a:r>
              <a:rPr lang="en-US" dirty="0" smtClean="0"/>
              <a:t> 2019, 44–48).</a:t>
            </a:r>
          </a:p>
          <a:p>
            <a:r>
              <a:rPr lang="en-US" dirty="0" smtClean="0"/>
              <a:t>Third, transnational feminists focus on specific globalizing processes, such as the growth of offshore manufacturing, rather than a theorized global patriarchy, and often take existing transnational feminist collectives as a model for their theoretical accounts of solidarity.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Ignoring or Devaluing Care Problematic for Three Reasons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marL="571500" indent="-571500">
              <a:buFont typeface="+mj-lt"/>
              <a:buAutoNum type="romanLcPeriod"/>
            </a:pPr>
            <a:r>
              <a:rPr lang="en-US" dirty="0" smtClean="0"/>
              <a:t>Care work, which is done almost exclusively by women, has been profoundly influenced by globalization;</a:t>
            </a:r>
          </a:p>
          <a:p>
            <a:pPr marL="571500" indent="-571500">
              <a:buFont typeface="+mj-lt"/>
              <a:buAutoNum type="romanLcPeriod"/>
            </a:pPr>
            <a:r>
              <a:rPr lang="en-US" dirty="0" smtClean="0"/>
              <a:t>The values and work associated with care are both undervalued and insufficiently supported, and this contributes to gender, racial, and economic inequality, both within countries and between the global North and the global South; and</a:t>
            </a:r>
          </a:p>
          <a:p>
            <a:pPr marL="571500" indent="-571500">
              <a:buFont typeface="+mj-lt"/>
              <a:buAutoNum type="romanLcPeriod"/>
            </a:pPr>
            <a:r>
              <a:rPr lang="en-US" dirty="0" smtClean="0"/>
              <a:t>Any viable alternative to neoliberal globalization must prioritize the moral ideal of care. Thus, ethics of care approaches to globalization have both theoretical and practical dimensions.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Assumptions of </a:t>
            </a:r>
            <a:r>
              <a:rPr lang="en-US" dirty="0" err="1" smtClean="0"/>
              <a:t>Neoliberalism</a:t>
            </a:r>
            <a:r>
              <a:rPr lang="en-US" dirty="0" smtClean="0"/>
              <a:t> Challenged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In their view, </a:t>
            </a:r>
            <a:r>
              <a:rPr lang="en-US" dirty="0" err="1" smtClean="0"/>
              <a:t>neoliberalism</a:t>
            </a:r>
            <a:r>
              <a:rPr lang="en-US" dirty="0" smtClean="0"/>
              <a:t> presupposes a problematic notion of the self, which posits individuals as atomistic, independent, and self-interested, and an inaccurate social ontology, which suggests that human relationships are formed by choice rather than necessity or dependency.</a:t>
            </a:r>
          </a:p>
          <a:p>
            <a:r>
              <a:rPr lang="en-US" dirty="0" smtClean="0"/>
              <a:t> These assumptions lead </a:t>
            </a:r>
            <a:r>
              <a:rPr lang="en-US" dirty="0" err="1" smtClean="0"/>
              <a:t>neoliberalism</a:t>
            </a:r>
            <a:r>
              <a:rPr lang="en-US" dirty="0" smtClean="0"/>
              <a:t> to prioritize economic growth, efficiency, and profit making over other values, such as equality, human rights, and care. Ethics of care feminists reject these assumptions.</a:t>
            </a:r>
          </a:p>
          <a:p>
            <a:r>
              <a:rPr lang="en-US" dirty="0" smtClean="0"/>
              <a:t> In their view, human beings are fundamentally relational and interdependent; individuals are defined, indeed </a:t>
            </a:r>
            <a:r>
              <a:rPr lang="en-US" i="1" dirty="0" smtClean="0"/>
              <a:t>constituted</a:t>
            </a:r>
            <a:r>
              <a:rPr lang="en-US" dirty="0" smtClean="0"/>
              <a:t>, by their caring relationships.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Relational Values: The Basis of Just Forms of Globalization</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All persons experience long periods during which their lives literally depend on the care of others, and everyone needs some degree of care in order flourish.</a:t>
            </a:r>
          </a:p>
          <a:p>
            <a:r>
              <a:rPr lang="en-US" dirty="0" smtClean="0"/>
              <a:t> Thus, vulnerability, dependency, and need should be understood not as deficits or limitations, but rather as essential human qualities requiring an adequate political response.</a:t>
            </a:r>
          </a:p>
          <a:p>
            <a:r>
              <a:rPr lang="en-US" dirty="0" smtClean="0"/>
              <a:t>Ethics of care feminists contend that relational values, including care, should form the basis of more just forms of globalization.</a:t>
            </a:r>
          </a:p>
          <a:p>
            <a:r>
              <a:rPr lang="en-US" dirty="0" smtClean="0"/>
              <a:t>Because a global care ethics begins with a relational ontology, it requires global political leaders to develop social and economic policies that aim to meet human needs and reduce suffering rather than to expand markets and increase economic competition (</a:t>
            </a:r>
            <a:r>
              <a:rPr lang="en-US" dirty="0" err="1" smtClean="0"/>
              <a:t>Hankivsky</a:t>
            </a:r>
            <a:r>
              <a:rPr lang="en-US" dirty="0" smtClean="0"/>
              <a:t> 2006).</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Duty to Care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Held endorses a similar view. According to her, an ethic of care requires leaders to foster a global economy that is capable of meeting universal human needs (Held 2004, 2007).</a:t>
            </a:r>
          </a:p>
          <a:p>
            <a:r>
              <a:rPr lang="en-US" dirty="0" smtClean="0"/>
              <a:t>Similarly, Miller advocates a “global duty to care,” which requires individuals to take responsibility for their role in contributing to global oppression, and obligates leaders to advocate for institutions that embody the moral value of care (Miller 2006).</a:t>
            </a:r>
          </a:p>
          <a:p>
            <a:r>
              <a:rPr lang="en-US" dirty="0" smtClean="0"/>
              <a:t>Concretely, feminist theorists who favor an ethics of care approach highlight the role of care work in the global economy and put forth recommendations for reevaluating it.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Global Distribution of Care Work</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Robinson develops a relational moral ontology that sheds lights on the features of globalization that are usually invisible: the global distribution of care work and the corresponding patterns of gender and racial inequality.</a:t>
            </a:r>
          </a:p>
          <a:p>
            <a:r>
              <a:rPr lang="en-US" dirty="0" smtClean="0"/>
              <a:t>He highlights on the under-provision of public resources for care work in both developed and developing countries; and the ways in which unpaid or low-paid care work sustains cycles of exploitation and inequality on a global scale (Robinson 2006a, 2006b).</a:t>
            </a:r>
          </a:p>
          <a:p>
            <a:r>
              <a:rPr lang="en-US" dirty="0" smtClean="0"/>
              <a:t>Similarly,</a:t>
            </a:r>
            <a:r>
              <a:rPr lang="en-US" b="1" dirty="0" smtClean="0"/>
              <a:t> </a:t>
            </a:r>
            <a:r>
              <a:rPr lang="en-US" dirty="0" smtClean="0"/>
              <a:t>Held advocates for increased state support of various forms of care work and for policies designed to meet people’s needs in caring ways (Held 2004, 2007).</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Transnational Feminism</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In its broadest sense, transnational feminism maintains that globalization has created the conditions for feminist solidarity across national borders. </a:t>
            </a:r>
          </a:p>
          <a:p>
            <a:r>
              <a:rPr lang="en-US" dirty="0" smtClean="0"/>
              <a:t>On the one hand, globalization has enabled transnational processes that generate injustices for women in multiple geographical locations, such as the global assembly line. Yet on the other, the technologies associated with globalization have created new political spaces that enable feminist political resistance.</a:t>
            </a:r>
          </a:p>
          <a:p>
            <a:r>
              <a:rPr lang="en-US" dirty="0" smtClean="0"/>
              <a:t>Thus, transnational feminists incorporate the critical insights of postcolonial, Third World and ethics of care feminists into a positive vision of transnational feminist solidarity.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Transnational Feminism Vs Global Feminism</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fontAlgn="t"/>
            <a:r>
              <a:rPr lang="en-US" dirty="0" smtClean="0"/>
              <a:t>However, transnational feminism differs from global feminism in at least three significant respects:</a:t>
            </a:r>
          </a:p>
          <a:p>
            <a:r>
              <a:rPr lang="en-US" dirty="0" smtClean="0"/>
              <a:t>First, transnational feminism is sensitive to differences among women. Global feminists argue that patriarchy is universal; women across the globe have a common experience of gender oppression. They promote the recognition of a “global sisterhood” based on these shared experiences, which transcends differences in race, class, sexuality, and national boundaries. This solidarity is thought to provide a unified front against global patriarchy.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Transnational Feminism Vs Global Feminism (Contd.)</a:t>
            </a:r>
            <a:endParaRPr lang="en-US" dirty="0"/>
          </a:p>
        </p:txBody>
      </p:sp>
      <p:sp>
        <p:nvSpPr>
          <p:cNvPr id="3" name="Content Placeholder 2"/>
          <p:cNvSpPr>
            <a:spLocks noGrp="1"/>
          </p:cNvSpPr>
          <p:nvPr>
            <p:ph idx="1"/>
          </p:nvPr>
        </p:nvSpPr>
        <p:spPr>
          <a:xfrm>
            <a:off x="457200" y="1600200"/>
            <a:ext cx="8229600" cy="5265057"/>
          </a:xfrm>
        </p:spPr>
        <p:txBody>
          <a:bodyPr>
            <a:normAutofit fontScale="70000" lnSpcReduction="20000"/>
          </a:bodyPr>
          <a:lstStyle/>
          <a:p>
            <a:pPr fontAlgn="t"/>
            <a:r>
              <a:rPr lang="en-US" dirty="0" smtClean="0"/>
              <a:t>Transnational feminists also advocate for solidarity across national boundaries. However, their approach emphasizes the methodological commitments discussed above, specifically </a:t>
            </a:r>
            <a:r>
              <a:rPr lang="en-US" dirty="0" err="1" smtClean="0"/>
              <a:t>intersectionality</a:t>
            </a:r>
            <a:r>
              <a:rPr lang="en-US" dirty="0" smtClean="0"/>
              <a:t>, sensitivity to concrete specificity, and self-reflexivity. Transnational feminists are careful to point out that although globalizing processes affect everyone, they affect different women very differently, based on their geographical and social locations. They are also quick to acknowledge that many aspects of globalization may benefit some women while unduly burdening many others.</a:t>
            </a:r>
          </a:p>
          <a:p>
            <a:pPr fontAlgn="t"/>
            <a:r>
              <a:rPr lang="en-US" dirty="0" smtClean="0"/>
              <a:t>Second, transnational feminist solidarity is political in nature. Whereas global feminists advocate a form of social solidarity defined on the basis of characteristics shared by all women, such as a common gender identity or experience of patriarchal oppression, transnational feminist solidarity is grounded in the political commitments of individuals, such as the commitment to challenge injustice or oppression.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1128</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Ethic of Care Feminists</vt:lpstr>
      <vt:lpstr>Ignoring or Devaluing Care Problematic for Three Reasons</vt:lpstr>
      <vt:lpstr>Assumptions of Neoliberalism Challenged</vt:lpstr>
      <vt:lpstr>Relational Values: The Basis of Just Forms of Globalization</vt:lpstr>
      <vt:lpstr>Global Duty to Care</vt:lpstr>
      <vt:lpstr>The Global Distribution of Care Work</vt:lpstr>
      <vt:lpstr>Transnational Feminism</vt:lpstr>
      <vt:lpstr>Transnational Feminism Vs Global Feminism</vt:lpstr>
      <vt:lpstr>Transnational Feminism Vs Global Feminism (Contd.)</vt:lpstr>
      <vt:lpstr>Transnational Feminist Solidarity Based on Shared Political Commitments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 of Care Feminists</dc:title>
  <dc:creator>admin</dc:creator>
  <cp:lastModifiedBy>admin</cp:lastModifiedBy>
  <cp:revision>10</cp:revision>
  <dcterms:created xsi:type="dcterms:W3CDTF">2006-08-16T00:00:00Z</dcterms:created>
  <dcterms:modified xsi:type="dcterms:W3CDTF">2020-11-15T09:33:51Z</dcterms:modified>
</cp:coreProperties>
</file>