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946F-96F8-41FC-9592-6DEE696F3CD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4F84-AF4F-4620-92B4-E6CC5E8A7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 of Globalization: Meaning and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 the present globalizing world the </a:t>
            </a:r>
            <a:r>
              <a:rPr lang="en-US" b="1" dirty="0" smtClean="0"/>
              <a:t>interconnections between countries is changing in its scope, depth and speed.</a:t>
            </a:r>
            <a:r>
              <a:rPr lang="en-US" dirty="0" smtClean="0"/>
              <a:t> </a:t>
            </a:r>
            <a:r>
              <a:rPr lang="en-US" b="1" dirty="0" smtClean="0"/>
              <a:t>Linkages between states, societies and economies are intensifying,</a:t>
            </a:r>
            <a:r>
              <a:rPr lang="en-US" dirty="0" smtClean="0"/>
              <a:t> and at an increasingly rapid pace. This process is commonly known as globalization.</a:t>
            </a:r>
          </a:p>
          <a:p>
            <a:pPr>
              <a:buNone/>
            </a:pPr>
            <a:r>
              <a:rPr lang="en-US" b="1" dirty="0" smtClean="0"/>
              <a:t>Consequences: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process is </a:t>
            </a:r>
            <a:r>
              <a:rPr lang="en-US" b="1" dirty="0" smtClean="0"/>
              <a:t>challenging long-standing institutions, assumptions and norms.</a:t>
            </a:r>
          </a:p>
          <a:p>
            <a:r>
              <a:rPr lang="en-US" dirty="0" smtClean="0"/>
              <a:t>Consequently, </a:t>
            </a:r>
            <a:r>
              <a:rPr lang="en-US" b="1" dirty="0" smtClean="0"/>
              <a:t>the battle over freedom and equality is becoming internationalized </a:t>
            </a:r>
            <a:r>
              <a:rPr lang="en-US" dirty="0" smtClean="0"/>
              <a:t>which is no longer a concern to be solved by each country in its own way.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Globalization-the Process in Past and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From earliest times human beings around the world </a:t>
            </a:r>
            <a:r>
              <a:rPr lang="en-US" b="1" dirty="0" smtClean="0"/>
              <a:t>maintained and developed long-distance connections</a:t>
            </a:r>
            <a:r>
              <a:rPr lang="en-US" dirty="0" smtClean="0"/>
              <a:t> between one another through </a:t>
            </a:r>
            <a:r>
              <a:rPr lang="en-US" b="1" dirty="0" smtClean="0"/>
              <a:t>migration and trade.</a:t>
            </a:r>
          </a:p>
          <a:p>
            <a:r>
              <a:rPr lang="en-US" dirty="0" smtClean="0"/>
              <a:t>These contacts helped spur development through the </a:t>
            </a:r>
            <a:r>
              <a:rPr lang="en-US" b="1" dirty="0" smtClean="0"/>
              <a:t>dissemination of knowledge and innovations.</a:t>
            </a:r>
          </a:p>
          <a:p>
            <a:r>
              <a:rPr lang="en-US" dirty="0" smtClean="0"/>
              <a:t>Globalization goes beyond simple international contacts and interaction</a:t>
            </a:r>
          </a:p>
          <a:p>
            <a:r>
              <a:rPr lang="en-US" b="1" dirty="0" smtClean="0"/>
              <a:t>Robert </a:t>
            </a:r>
            <a:r>
              <a:rPr lang="en-US" b="1" dirty="0" err="1" smtClean="0"/>
              <a:t>Keohane</a:t>
            </a:r>
            <a:r>
              <a:rPr lang="en-US" b="1" dirty="0" smtClean="0"/>
              <a:t> and Joseph Nye </a:t>
            </a:r>
            <a:r>
              <a:rPr lang="en-US" dirty="0" smtClean="0"/>
              <a:t>find one important </a:t>
            </a:r>
            <a:r>
              <a:rPr lang="en-US" b="1" dirty="0" smtClean="0"/>
              <a:t>distinction between globalization and  these age-old ties </a:t>
            </a:r>
            <a:r>
              <a:rPr lang="en-US" dirty="0" smtClean="0"/>
              <a:t>in that many of these long-time relationships were relatively </a:t>
            </a:r>
            <a:r>
              <a:rPr lang="en-US" b="1" dirty="0" smtClean="0"/>
              <a:t>‘thin’,</a:t>
            </a:r>
            <a:r>
              <a:rPr lang="en-US" dirty="0" smtClean="0"/>
              <a:t> involving a small number of individuals. Such connections were </a:t>
            </a:r>
            <a:r>
              <a:rPr lang="en-US" b="1" dirty="0" smtClean="0"/>
              <a:t>not intensive in their volume and personal impact</a:t>
            </a:r>
            <a:r>
              <a:rPr lang="en-US" dirty="0" smtClean="0"/>
              <a:t> even if they were extensive across a vast region.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web of global connections becomes increasingly “thick”, creating an extensive and intensive web of relationships </a:t>
            </a:r>
            <a:r>
              <a:rPr lang="en-US" dirty="0" smtClean="0"/>
              <a:t>between many people across vast distances.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Nature and Impacts of Contemporary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People are </a:t>
            </a:r>
            <a:r>
              <a:rPr lang="en-US" b="1" dirty="0" smtClean="0"/>
              <a:t>not now distantly connected by traders, diplomats, and missionaries.</a:t>
            </a:r>
          </a:p>
          <a:p>
            <a:r>
              <a:rPr lang="en-US" dirty="0" smtClean="0"/>
              <a:t>They are </a:t>
            </a:r>
            <a:r>
              <a:rPr lang="en-US" b="1" dirty="0" smtClean="0"/>
              <a:t>now directly participating in a vast and complex international network through travel, communication, business, and education.</a:t>
            </a:r>
          </a:p>
          <a:p>
            <a:pPr>
              <a:buNone/>
            </a:pPr>
            <a:r>
              <a:rPr lang="en-US" b="1" dirty="0" smtClean="0"/>
              <a:t>Potential Implications </a:t>
            </a:r>
            <a:r>
              <a:rPr lang="en-US" dirty="0" smtClean="0"/>
              <a:t>of Globalization:</a:t>
            </a:r>
          </a:p>
          <a:p>
            <a:r>
              <a:rPr lang="en-US" dirty="0" smtClean="0"/>
              <a:t>Due to the thickening of connections globalization </a:t>
            </a:r>
            <a:r>
              <a:rPr lang="en-US" b="1" dirty="0" smtClean="0"/>
              <a:t>breaks down the distinction between international relations and domestic politics,</a:t>
            </a:r>
            <a:r>
              <a:rPr lang="en-US" dirty="0" smtClean="0"/>
              <a:t> making many aspects of domestic politics subject to global forces- e.g. debates over environment policy, struggles over employment, or health care.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Implications of Globalization(Contd.)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Globalization can also amplify politics in the other direction, essentially </a:t>
            </a:r>
            <a:r>
              <a:rPr lang="en-US" b="1" dirty="0" smtClean="0"/>
              <a:t>“internationalizing” domestic issues and events-</a:t>
            </a:r>
            <a:r>
              <a:rPr lang="en-US" dirty="0" smtClean="0"/>
              <a:t> e.g. local events, even small ones, can have ripple effects through out the world.</a:t>
            </a:r>
          </a:p>
          <a:p>
            <a:r>
              <a:rPr lang="en-US" b="1" dirty="0" smtClean="0"/>
              <a:t>The speed </a:t>
            </a:r>
            <a:r>
              <a:rPr lang="en-US" dirty="0" smtClean="0"/>
              <a:t>with which such interconnections travel is amazing and this </a:t>
            </a:r>
            <a:r>
              <a:rPr lang="en-US" b="1" dirty="0" smtClean="0"/>
              <a:t>makes a phenomenal difference</a:t>
            </a:r>
            <a:r>
              <a:rPr lang="en-US" dirty="0" smtClean="0"/>
              <a:t>- a new software upgrade can be downloaded worldwide simultaneously.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Internet </a:t>
            </a:r>
            <a:r>
              <a:rPr lang="en-US" dirty="0" smtClean="0"/>
              <a:t>allows the rapid dissemination of news and ideas from every corner of the globe-</a:t>
            </a:r>
            <a:r>
              <a:rPr lang="en-US" b="1" dirty="0" smtClean="0"/>
              <a:t>the world lives increasingly in the same moment.</a:t>
            </a:r>
          </a:p>
          <a:p>
            <a:r>
              <a:rPr lang="en-US" dirty="0" smtClean="0"/>
              <a:t>In the process </a:t>
            </a:r>
            <a:r>
              <a:rPr lang="en-US" b="1" dirty="0" smtClean="0"/>
              <a:t>traditional relationships of time and space are changed  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of Globalization on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process of more extensive and intensive connections across the globe can, in turn, </a:t>
            </a:r>
            <a:r>
              <a:rPr lang="en-US" b="1" dirty="0" smtClean="0"/>
              <a:t>change the institutions of economics, politics, and societies</a:t>
            </a:r>
          </a:p>
          <a:p>
            <a:r>
              <a:rPr lang="en-US" b="1" dirty="0" smtClean="0"/>
              <a:t>States, culture, property, and markets </a:t>
            </a:r>
            <a:r>
              <a:rPr lang="en-US" dirty="0" smtClean="0"/>
              <a:t>are all institutions which establish borders, set boundaries for activity and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Space and time are thus understood and measured through institutions</a:t>
            </a:r>
          </a:p>
          <a:p>
            <a:r>
              <a:rPr lang="en-US" dirty="0" smtClean="0"/>
              <a:t>Long-standing institutions like </a:t>
            </a:r>
            <a:r>
              <a:rPr lang="en-US" b="1" dirty="0" smtClean="0"/>
              <a:t>states, cultures, or political economic systems now face a range of international forces and organizations</a:t>
            </a:r>
            <a:r>
              <a:rPr lang="en-US" dirty="0" smtClean="0"/>
              <a:t> that transform, challenge, or threaten their traditional roles.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504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Concept of Globalization: Meaning and Dimensions</vt:lpstr>
      <vt:lpstr>Globalization-the Process in Past and Present</vt:lpstr>
      <vt:lpstr>Nature and Impacts of Contemporary Globalization</vt:lpstr>
      <vt:lpstr>Potential Implications of Globalization(Contd.)</vt:lpstr>
      <vt:lpstr>Impacts of Globalization on Institutions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Globalization: Meaning and Dimensions</dc:title>
  <dc:creator>admin</dc:creator>
  <cp:lastModifiedBy>Superman</cp:lastModifiedBy>
  <cp:revision>39</cp:revision>
  <dcterms:created xsi:type="dcterms:W3CDTF">2020-08-16T10:37:33Z</dcterms:created>
  <dcterms:modified xsi:type="dcterms:W3CDTF">2021-04-05T19:07:10Z</dcterms:modified>
</cp:coreProperties>
</file>