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 approach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stands for a study of a classical text in the light of its socio-cultural-historical context. The primary focus here is its historical context as well as its emphasis on the targeted audience.</a:t>
            </a:r>
          </a:p>
          <a:p>
            <a:r>
              <a:rPr lang="en-US" dirty="0" smtClean="0"/>
              <a:t>George H. Sabine (1880-1961), in his book A History of Political Theory (1937), strongly pleaded for such a contextual approach.</a:t>
            </a:r>
          </a:p>
          <a:p>
            <a:r>
              <a:rPr lang="en-US" dirty="0" smtClean="0"/>
              <a:t>He is firmly of the opinion that political theory evolves in the context of its contemporary politics. As such, it is a product of the social milieu which provides the operating ground for the politics of a particular 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Approach: </a:t>
            </a:r>
            <a:r>
              <a:rPr lang="en-US" dirty="0" err="1" smtClean="0"/>
              <a:t>G.H.Sabine</a:t>
            </a:r>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Therefore, for Sabine, political theory is an ever-evolving process. It has no concluding chapter. Nor could it rightfully claim to have found the ultimate truth.</a:t>
            </a:r>
          </a:p>
          <a:p>
            <a:r>
              <a:rPr lang="en-US" dirty="0" smtClean="0"/>
              <a:t>Thus, being context-specific, it could not be taken to be universally valid. So the best way to understand and interpret it is to examine it in the context of time, place and social milieu.</a:t>
            </a:r>
          </a:p>
          <a:p>
            <a:r>
              <a:rPr lang="en-US" dirty="0" smtClean="0"/>
              <a:t>However, Sabine’s analysis of political theory does not end here. He further asserts that political theory, though contingent on its environing circumstances, still could hold a wider appeal.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Approach: </a:t>
            </a:r>
            <a:r>
              <a:rPr lang="en-US" dirty="0" err="1" smtClean="0"/>
              <a:t>G.H.Sabine</a:t>
            </a:r>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is so because it tries to describe its </a:t>
            </a:r>
            <a:r>
              <a:rPr lang="en-US" dirty="0" err="1" smtClean="0"/>
              <a:t>locational</a:t>
            </a:r>
            <a:r>
              <a:rPr lang="en-US" dirty="0" smtClean="0"/>
              <a:t> situation, analyze its cause and also attempts to offer appropriate solutions.</a:t>
            </a:r>
          </a:p>
          <a:p>
            <a:r>
              <a:rPr lang="en-US" dirty="0" smtClean="0"/>
              <a:t>This is the process which Sabine calls factual, causal and </a:t>
            </a:r>
            <a:r>
              <a:rPr lang="en-US" dirty="0" err="1" smtClean="0"/>
              <a:t>valuational</a:t>
            </a:r>
            <a:r>
              <a:rPr lang="en-US" dirty="0" smtClean="0"/>
              <a:t> aspects of political theory.</a:t>
            </a:r>
          </a:p>
          <a:p>
            <a:r>
              <a:rPr lang="en-US" dirty="0" smtClean="0"/>
              <a:t>In the process, Sabine makes an extremely valid and nuanced point. In his view, even though political theory might not claim universal validity, nonetheless it could be put into two meaningful uses.</a:t>
            </a:r>
          </a:p>
          <a:p>
            <a:pPr marL="571500" indent="-571500">
              <a:buFont typeface="+mj-lt"/>
              <a:buAutoNum type="romanLcPeriod"/>
            </a:pPr>
            <a:r>
              <a:rPr lang="en-US" dirty="0" smtClean="0"/>
              <a:t>One, it could work as a guide for other situations; and </a:t>
            </a:r>
          </a:p>
          <a:p>
            <a:pPr marL="571500" indent="-571500">
              <a:buFont typeface="+mj-lt"/>
              <a:buAutoNum type="romanLcPeriod"/>
            </a:pPr>
            <a:r>
              <a:rPr lang="en-US" dirty="0" smtClean="0"/>
              <a:t>Two, it could provide us with appropriate analytical tools for further political thinking.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of the Contextual Approach</a:t>
            </a:r>
            <a:endParaRPr lang="en-US" dirty="0"/>
          </a:p>
        </p:txBody>
      </p:sp>
      <p:sp>
        <p:nvSpPr>
          <p:cNvPr id="3" name="Content Placeholder 2"/>
          <p:cNvSpPr>
            <a:spLocks noGrp="1"/>
          </p:cNvSpPr>
          <p:nvPr>
            <p:ph idx="1"/>
          </p:nvPr>
        </p:nvSpPr>
        <p:spPr>
          <a:xfrm>
            <a:off x="457200" y="1524000"/>
            <a:ext cx="8229600" cy="5334000"/>
          </a:xfrm>
        </p:spPr>
        <p:txBody>
          <a:bodyPr>
            <a:normAutofit fontScale="85000" lnSpcReduction="10000"/>
          </a:bodyPr>
          <a:lstStyle/>
          <a:p>
            <a:r>
              <a:rPr lang="en-US" dirty="0" smtClean="0"/>
              <a:t>One, if political theory is simply considered to be nothing more than a byproduct of a particular social situation, then it could lead to two major logical conclusions:</a:t>
            </a:r>
          </a:p>
          <a:p>
            <a:pPr marL="571500" indent="-571500">
              <a:buFont typeface="+mj-lt"/>
              <a:buAutoNum type="romanLcPeriod"/>
            </a:pPr>
            <a:r>
              <a:rPr lang="en-US" dirty="0" smtClean="0"/>
              <a:t>The entire spectrum of political theory/political philosophy, would be reduced to being just </a:t>
            </a:r>
            <a:r>
              <a:rPr lang="en-US" dirty="0" err="1" smtClean="0"/>
              <a:t>contigental</a:t>
            </a:r>
            <a:r>
              <a:rPr lang="en-US" dirty="0" smtClean="0"/>
              <a:t>, having no intrinsic worth of its own. But we know it for certain that some of the seminal ideas like ‘justice’, ‘liberty’, ‘right’, ‘consent’, ‘obligation’ have held their ground in different ages. </a:t>
            </a:r>
          </a:p>
          <a:p>
            <a:pPr marL="571500" indent="-571500">
              <a:buFont typeface="+mj-lt"/>
              <a:buAutoNum type="romanLcPeriod"/>
            </a:pPr>
            <a:r>
              <a:rPr lang="en-US" dirty="0" smtClean="0"/>
              <a:t>Such an approach stands to deny not only the intrinsic worth of political theory, but also its perennial and universal validity.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Limitations of the Contextual </a:t>
            </a:r>
            <a:r>
              <a:rPr lang="en-US" dirty="0" smtClean="0"/>
              <a:t>Approach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such a formulation is accepted then it would logically follow that human beings could hardly learn anything from the past or could hardly use the ideas developed in the past</a:t>
            </a:r>
            <a:r>
              <a:rPr lang="en-US" dirty="0" smtClean="0"/>
              <a:t>.</a:t>
            </a:r>
          </a:p>
          <a:p>
            <a:r>
              <a:rPr lang="en-US" dirty="0" smtClean="0"/>
              <a:t>A second major limitation of the contextual approach is that it denies the fact that political philosophy has its own momentum and autonomy.</a:t>
            </a:r>
          </a:p>
          <a:p>
            <a:r>
              <a:rPr lang="en-US" dirty="0" smtClean="0"/>
              <a:t>Being influenced by the circumstances of its time is not one way traffic. In turn, it also affects its time and circumstances.  Political philosophy and its environing circum stances affect each other in their own way.</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Thus, despite being a product of its time, political philosophy often cuts across its </a:t>
            </a:r>
            <a:r>
              <a:rPr lang="en-US" dirty="0" err="1" smtClean="0"/>
              <a:t>spatio</a:t>
            </a:r>
            <a:r>
              <a:rPr lang="en-US" dirty="0" smtClean="0"/>
              <a:t>-temporal barriers and finds universal and perennial validity.</a:t>
            </a:r>
          </a:p>
          <a:p>
            <a:r>
              <a:rPr lang="en-US" dirty="0" smtClean="0"/>
              <a:t>According to Quentin Skinner, a scholar of  Cambridge New History School, the main strategy for the understanding of the text should be to enquire what the author sought to mean and how that meaning was sought to be taken.</a:t>
            </a:r>
          </a:p>
          <a:p>
            <a:r>
              <a:rPr lang="en-US" dirty="0" smtClean="0"/>
              <a:t>However, Skinner, despite his broadly belonging to the contextual school, refuses to put total reliance on the contextual reading of the text.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a:t>
            </a:r>
            <a:r>
              <a:rPr lang="en-US" dirty="0" smtClean="0"/>
              <a:t>Observations…(Contd.)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Apart from its intellectual, political and linguistic context, the text and its other interpretations would have to be taken into account. For such an approximation of an approach, Skinner suggests a dialogue between philosophical analysis and historical evidence</a:t>
            </a:r>
            <a:r>
              <a:rPr lang="en-US" dirty="0" smtClean="0"/>
              <a:t>.</a:t>
            </a:r>
          </a:p>
          <a:p>
            <a:r>
              <a:rPr lang="en-US" dirty="0" smtClean="0"/>
              <a:t>Both textual and contextual approaches have their own strengths and weaknesses. A text has its own strength in terms of its universal and perennial validity.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 the other hand, a rational probe into the context of a text leads to its better understanding. In fact, even a great thinker has two kinds audiences- contemporary and universal</a:t>
            </a:r>
            <a:r>
              <a:rPr lang="en-US" dirty="0" smtClean="0"/>
              <a:t>.</a:t>
            </a:r>
          </a:p>
          <a:p>
            <a:r>
              <a:rPr lang="en-US" dirty="0" smtClean="0"/>
              <a:t>A great thinker tries to tackle the problems confronting her/his times and to that extent her/his targeted audiences are her/his contemporaries.</a:t>
            </a:r>
          </a:p>
          <a:p>
            <a:r>
              <a:rPr lang="en-US" dirty="0" smtClean="0"/>
              <a:t>But simultaneously s/he is also targeting the larger audiences- much beyond her/his time and spatial location. In other words, s/he tries to pursue both the relative and absolute truth.</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Observations…(Contd.)</a:t>
            </a:r>
            <a:endParaRPr lang="en-US" dirty="0"/>
          </a:p>
        </p:txBody>
      </p:sp>
      <p:sp>
        <p:nvSpPr>
          <p:cNvPr id="3" name="Content Placeholder 2"/>
          <p:cNvSpPr>
            <a:spLocks noGrp="1"/>
          </p:cNvSpPr>
          <p:nvPr>
            <p:ph idx="1"/>
          </p:nvPr>
        </p:nvSpPr>
        <p:spPr/>
        <p:txBody>
          <a:bodyPr>
            <a:normAutofit lnSpcReduction="10000"/>
          </a:bodyPr>
          <a:lstStyle/>
          <a:p>
            <a:r>
              <a:rPr lang="en-US" dirty="0" smtClean="0"/>
              <a:t>Such an understanding of a classical text calls for a </a:t>
            </a:r>
            <a:r>
              <a:rPr lang="en-US" dirty="0" err="1" smtClean="0"/>
              <a:t>syncretic</a:t>
            </a:r>
            <a:r>
              <a:rPr lang="en-US" dirty="0" smtClean="0"/>
              <a:t> approach making use of both textual and contextual approaches as the situation demands. </a:t>
            </a:r>
            <a:endParaRPr lang="en-US" dirty="0" smtClean="0"/>
          </a:p>
          <a:p>
            <a:r>
              <a:rPr lang="en-US" dirty="0" smtClean="0"/>
              <a:t>Thus, total reliance on either of the two approaches will be like going to the extreme and therefore will prove to be a futile exercise to understand the real meaning and significance of a </a:t>
            </a:r>
            <a:r>
              <a:rPr lang="en-US" smtClean="0"/>
              <a:t>classical text.</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881</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Contextual approach</vt:lpstr>
      <vt:lpstr>Contextual Approach: G.H.Sabine…(Contd.)</vt:lpstr>
      <vt:lpstr>Contextual Approach: G.H.Sabine…(Contd.)</vt:lpstr>
      <vt:lpstr>Limitations of the Contextual Approach</vt:lpstr>
      <vt:lpstr>Limitations of the Contextual Approach (Contd.)</vt:lpstr>
      <vt:lpstr>Concluding Observations</vt:lpstr>
      <vt:lpstr>Concluding Observations…(Contd.)</vt:lpstr>
      <vt:lpstr>Concluding Observations…(Contd.)</vt:lpstr>
      <vt:lpstr>Concluding Observations…(Contd.)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Contextual approach</dc:title>
  <dc:creator>Superman</dc:creator>
  <cp:lastModifiedBy>Superman</cp:lastModifiedBy>
  <cp:revision>29</cp:revision>
  <dcterms:created xsi:type="dcterms:W3CDTF">2006-08-16T00:00:00Z</dcterms:created>
  <dcterms:modified xsi:type="dcterms:W3CDTF">2021-09-01T13:22:56Z</dcterms:modified>
</cp:coreProperties>
</file>