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Perspective</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The contemporary ‘movement of movements’ must surmount some </a:t>
            </a:r>
            <a:r>
              <a:rPr lang="en-US" b="1" dirty="0" smtClean="0"/>
              <a:t>key organizational and ideological hurdles</a:t>
            </a:r>
            <a:r>
              <a:rPr lang="en-US" dirty="0" smtClean="0"/>
              <a:t> to challenge the hegemony of neo-liberal globalization. The failures of neo-liberalism to address serious global problems bring the realization that there is need for a </a:t>
            </a:r>
            <a:r>
              <a:rPr lang="en-US" b="1" dirty="0" smtClean="0"/>
              <a:t>“counter-hegemonic globalization,” </a:t>
            </a:r>
            <a:r>
              <a:rPr lang="en-US" dirty="0" smtClean="0"/>
              <a:t>defined as a globally organized project of transformation aimed at replacing the dominant (hegemonic) global regime with one that maximizes </a:t>
            </a:r>
            <a:r>
              <a:rPr lang="en-US" b="1" dirty="0" smtClean="0"/>
              <a:t>democratic political control </a:t>
            </a:r>
            <a:r>
              <a:rPr lang="en-US" dirty="0" smtClean="0"/>
              <a:t>and makes the </a:t>
            </a:r>
            <a:r>
              <a:rPr lang="en-US" b="1" dirty="0" smtClean="0"/>
              <a:t>equitable development of human capabilities and environmental stewardship </a:t>
            </a:r>
            <a:r>
              <a:rPr lang="en-US" dirty="0" smtClean="0"/>
              <a:t>its priorities.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Feminist Approaches</a:t>
            </a:r>
            <a:endParaRPr lang="en-US" dirty="0"/>
          </a:p>
        </p:txBody>
      </p:sp>
      <p:sp>
        <p:nvSpPr>
          <p:cNvPr id="3" name="Content Placeholder 2"/>
          <p:cNvSpPr>
            <a:spLocks noGrp="1"/>
          </p:cNvSpPr>
          <p:nvPr>
            <p:ph idx="1"/>
          </p:nvPr>
        </p:nvSpPr>
        <p:spPr/>
        <p:txBody>
          <a:bodyPr>
            <a:normAutofit lnSpcReduction="10000"/>
          </a:bodyPr>
          <a:lstStyle/>
          <a:p>
            <a:r>
              <a:rPr lang="en-US" dirty="0" smtClean="0"/>
              <a:t>‘Feminist theoretical approaches to globalization’ is an </a:t>
            </a:r>
            <a:r>
              <a:rPr lang="en-US" b="1" dirty="0" smtClean="0"/>
              <a:t>umbrella term </a:t>
            </a:r>
            <a:r>
              <a:rPr lang="en-US" dirty="0" smtClean="0"/>
              <a:t>that refers to a number of specific theoretical approaches that feminists have used </a:t>
            </a:r>
            <a:r>
              <a:rPr lang="en-US" b="1" dirty="0" smtClean="0"/>
              <a:t>to articulate the challenges that globalization poses</a:t>
            </a:r>
            <a:r>
              <a:rPr lang="en-US" dirty="0" smtClean="0"/>
              <a:t> for women, people of color, and the global poor. These various approaches include those developed by </a:t>
            </a:r>
            <a:r>
              <a:rPr lang="en-US" b="1" dirty="0" smtClean="0"/>
              <a:t>postcolonial feminists, transnational feminists, and feminists who endorse an ethics of care.</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Feminist approaches to globalization seek to provide frameworks for understanding the </a:t>
            </a:r>
            <a:r>
              <a:rPr lang="en-US" b="1" dirty="0" smtClean="0"/>
              <a:t>gender injustices associated with globalization</a:t>
            </a:r>
            <a:r>
              <a:rPr lang="en-US" dirty="0" smtClean="0"/>
              <a:t>. Rather than developing all-encompassing ideal theories of global justice feminist philosophers tend to adopt the non-ideal theoretical perspectives, which </a:t>
            </a:r>
            <a:r>
              <a:rPr lang="en-US" b="1" dirty="0" smtClean="0"/>
              <a:t>focus on specific, concrete issues.</a:t>
            </a:r>
            <a:r>
              <a:rPr lang="en-US" dirty="0" smtClean="0"/>
              <a:t> </a:t>
            </a:r>
            <a:r>
              <a:rPr lang="en-US" b="1" dirty="0" smtClean="0"/>
              <a:t>Early feminist analyses</a:t>
            </a:r>
            <a:r>
              <a:rPr lang="en-US" dirty="0" smtClean="0"/>
              <a:t> focused on issues that were widely believed to be of particular importance to women around the world, such as domestic violence, workplace discrimination, and human rights violations against women. Many feminist philosophers view this approach as </a:t>
            </a:r>
            <a:r>
              <a:rPr lang="en-US" b="1" dirty="0" smtClean="0"/>
              <a:t>too narrow, both in terms of the specific issues it addresses and its methodological approach </a:t>
            </a:r>
            <a:r>
              <a:rPr lang="en-US" dirty="0" smtClean="0"/>
              <a:t>to these issues.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Early Feminists</a:t>
            </a:r>
            <a:endParaRPr lang="en-US" dirty="0"/>
          </a:p>
        </p:txBody>
      </p:sp>
      <p:sp>
        <p:nvSpPr>
          <p:cNvPr id="3" name="Content Placeholder 2"/>
          <p:cNvSpPr>
            <a:spLocks noGrp="1"/>
          </p:cNvSpPr>
          <p:nvPr>
            <p:ph idx="1"/>
          </p:nvPr>
        </p:nvSpPr>
        <p:spPr>
          <a:xfrm>
            <a:off x="457200" y="1600200"/>
            <a:ext cx="8229600" cy="5638800"/>
          </a:xfrm>
        </p:spPr>
        <p:txBody>
          <a:bodyPr>
            <a:normAutofit fontScale="77500" lnSpcReduction="20000"/>
          </a:bodyPr>
          <a:lstStyle/>
          <a:p>
            <a:r>
              <a:rPr lang="en-US" dirty="0" smtClean="0"/>
              <a:t> Moreover, by addressing specific global “women’s issues” as independent phenomena, </a:t>
            </a:r>
            <a:r>
              <a:rPr lang="en-US" b="1" dirty="0" smtClean="0"/>
              <a:t>early feminist analyses failed to take into account the systematic and structural gendered injustices associated with </a:t>
            </a:r>
            <a:r>
              <a:rPr lang="en-US" b="1" dirty="0" err="1" smtClean="0"/>
              <a:t>neoliberalism</a:t>
            </a:r>
            <a:r>
              <a:rPr lang="en-US" b="1" dirty="0" smtClean="0"/>
              <a:t>.</a:t>
            </a:r>
            <a:r>
              <a:rPr lang="en-US" dirty="0" smtClean="0"/>
              <a:t> </a:t>
            </a:r>
          </a:p>
          <a:p>
            <a:r>
              <a:rPr lang="en-US" dirty="0" smtClean="0"/>
              <a:t>Although gender oppression takes different forms in different social, cultural, and geographical locations, </a:t>
            </a:r>
            <a:r>
              <a:rPr lang="en-US" b="1" dirty="0" smtClean="0"/>
              <a:t>women in every society face systematic disadvantages, such as those resulting from their socially assigned responsibility for domestic work.</a:t>
            </a:r>
          </a:p>
          <a:p>
            <a:r>
              <a:rPr lang="en-US" dirty="0" smtClean="0"/>
              <a:t>Because of these structural injustices, women of all nationalities tend to suffer more from the </a:t>
            </a:r>
            <a:r>
              <a:rPr lang="en-US" b="1" dirty="0" smtClean="0"/>
              <a:t>poverty, overwork, deprivation, and political marginalization</a:t>
            </a:r>
            <a:r>
              <a:rPr lang="en-US" dirty="0" smtClean="0"/>
              <a:t> associated with neoliberal policies.</a:t>
            </a:r>
          </a:p>
          <a:p>
            <a:r>
              <a:rPr lang="en-US" dirty="0" smtClean="0"/>
              <a:t>Thus, more recent feminist analyses of globalization tend to understand the </a:t>
            </a:r>
            <a:r>
              <a:rPr lang="en-US" b="1" dirty="0" smtClean="0"/>
              <a:t>outcomes of globalization not as disparate or contingent phenomena</a:t>
            </a:r>
            <a:r>
              <a:rPr lang="en-US" dirty="0" smtClean="0"/>
              <a:t>, but rather as a result of systematic, structural injustices on a global scale.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Another key feature of feminist approaches to globalization is a </a:t>
            </a:r>
            <a:r>
              <a:rPr lang="en-US" b="1" dirty="0" smtClean="0"/>
              <a:t>shared commitment to core feminist values, </a:t>
            </a:r>
            <a:r>
              <a:rPr lang="en-US" dirty="0" smtClean="0"/>
              <a:t>including an opposition to the subordination of women.</a:t>
            </a:r>
          </a:p>
          <a:p>
            <a:r>
              <a:rPr lang="en-US" dirty="0" smtClean="0"/>
              <a:t>Many feminists also use the</a:t>
            </a:r>
            <a:r>
              <a:rPr lang="en-US" b="1" dirty="0" smtClean="0"/>
              <a:t> language of human rights</a:t>
            </a:r>
            <a:r>
              <a:rPr lang="en-US" dirty="0" smtClean="0"/>
              <a:t> to address the challenges of globalization. While they acknowledge that traditional understandings of human rights are implicitly male-biased, they contend that </a:t>
            </a:r>
            <a:r>
              <a:rPr lang="en-US" b="1" dirty="0" smtClean="0"/>
              <a:t>feminist </a:t>
            </a:r>
            <a:r>
              <a:rPr lang="en-US" b="1" dirty="0" err="1" smtClean="0"/>
              <a:t>rearticulations</a:t>
            </a:r>
            <a:r>
              <a:rPr lang="en-US" dirty="0" smtClean="0"/>
              <a:t> of these norms can help to </a:t>
            </a:r>
            <a:r>
              <a:rPr lang="en-US" b="1" dirty="0" smtClean="0"/>
              <a:t>identify the gendered harms</a:t>
            </a:r>
            <a:r>
              <a:rPr lang="en-US" dirty="0" smtClean="0"/>
              <a:t> involved in sexual slavery, forced domestic labor, and the systematic withholding of education, food, and healthcare from women and girls that follow from severe economic deprivation.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Model</a:t>
            </a:r>
            <a:endParaRPr lang="en-US" dirty="0"/>
          </a:p>
        </p:txBody>
      </p:sp>
      <p:sp>
        <p:nvSpPr>
          <p:cNvPr id="3" name="Content Placeholder 2"/>
          <p:cNvSpPr>
            <a:spLocks noGrp="1"/>
          </p:cNvSpPr>
          <p:nvPr>
            <p:ph idx="1"/>
          </p:nvPr>
        </p:nvSpPr>
        <p:spPr>
          <a:xfrm>
            <a:off x="457200" y="1600200"/>
            <a:ext cx="8229600" cy="5562600"/>
          </a:xfrm>
        </p:spPr>
        <p:txBody>
          <a:bodyPr>
            <a:normAutofit fontScale="85000" lnSpcReduction="20000"/>
          </a:bodyPr>
          <a:lstStyle/>
          <a:p>
            <a:r>
              <a:rPr lang="en-US" dirty="0" smtClean="0"/>
              <a:t>However, not all feminist political philosophers agree with this approach. Some believe that </a:t>
            </a:r>
            <a:r>
              <a:rPr lang="en-US" b="1" dirty="0" smtClean="0"/>
              <a:t>new feminist ideals, such as relational understandings of power, collective responsibility, and mutual dependence,</a:t>
            </a:r>
            <a:r>
              <a:rPr lang="en-US" dirty="0" smtClean="0"/>
              <a:t> are needed to diagnose the gender injustices associated with globalization.</a:t>
            </a:r>
          </a:p>
          <a:p>
            <a:r>
              <a:rPr lang="en-US" dirty="0" smtClean="0"/>
              <a:t>For example, </a:t>
            </a:r>
            <a:r>
              <a:rPr lang="en-US" b="1" dirty="0" smtClean="0"/>
              <a:t>Iris Marion Young </a:t>
            </a:r>
            <a:r>
              <a:rPr lang="en-US" dirty="0" smtClean="0"/>
              <a:t>argues that the </a:t>
            </a:r>
            <a:r>
              <a:rPr lang="en-US" b="1" dirty="0" smtClean="0"/>
              <a:t>traditional ideal theories of justice are unable to account</a:t>
            </a:r>
            <a:r>
              <a:rPr lang="en-US" dirty="0" smtClean="0"/>
              <a:t> for the unjust background conditions that contribute to the </a:t>
            </a:r>
            <a:r>
              <a:rPr lang="en-US" b="1" dirty="0" smtClean="0"/>
              <a:t>development of sweatshops</a:t>
            </a:r>
            <a:r>
              <a:rPr lang="en-US" dirty="0" smtClean="0"/>
              <a:t> in the global South.</a:t>
            </a:r>
            <a:r>
              <a:rPr lang="en-US" b="1" dirty="0" smtClean="0"/>
              <a:t> </a:t>
            </a:r>
            <a:endParaRPr lang="en-US" dirty="0" smtClean="0"/>
          </a:p>
          <a:p>
            <a:r>
              <a:rPr lang="en-US" dirty="0" smtClean="0"/>
              <a:t>She argues that </a:t>
            </a:r>
            <a:r>
              <a:rPr lang="en-US" b="1" dirty="0" smtClean="0"/>
              <a:t>a new relational model of responsibility,</a:t>
            </a:r>
            <a:r>
              <a:rPr lang="en-US" dirty="0" smtClean="0"/>
              <a:t> which she calls the </a:t>
            </a:r>
            <a:r>
              <a:rPr lang="en-US" b="1" dirty="0" smtClean="0"/>
              <a:t>social connection model,</a:t>
            </a:r>
            <a:r>
              <a:rPr lang="en-US" dirty="0" smtClean="0"/>
              <a:t> is needed to articulate the obligations that people in affluent northern countries have to workers in the global South.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Connection </a:t>
            </a:r>
            <a:r>
              <a:rPr lang="en-US" dirty="0" smtClean="0"/>
              <a:t>Model of </a:t>
            </a:r>
            <a:r>
              <a:rPr lang="en-US" dirty="0" smtClean="0"/>
              <a:t>Iris Marion Young</a:t>
            </a:r>
            <a:endParaRPr lang="en-US" dirty="0"/>
          </a:p>
        </p:txBody>
      </p:sp>
      <p:sp>
        <p:nvSpPr>
          <p:cNvPr id="3" name="Content Placeholder 2"/>
          <p:cNvSpPr>
            <a:spLocks noGrp="1"/>
          </p:cNvSpPr>
          <p:nvPr>
            <p:ph idx="1"/>
          </p:nvPr>
        </p:nvSpPr>
        <p:spPr/>
        <p:txBody>
          <a:bodyPr>
            <a:normAutofit fontScale="92500"/>
          </a:bodyPr>
          <a:lstStyle/>
          <a:p>
            <a:r>
              <a:rPr lang="en-US" dirty="0" smtClean="0"/>
              <a:t>The social connection model holds that </a:t>
            </a:r>
            <a:r>
              <a:rPr lang="en-US" b="1" dirty="0" smtClean="0"/>
              <a:t>individuals bear responsibility for structural injustices,</a:t>
            </a:r>
            <a:r>
              <a:rPr lang="en-US" dirty="0" smtClean="0"/>
              <a:t> such as those suffered by workers on the global assembly line, because our actions contribute to the institutional processes that produce such injustices.</a:t>
            </a:r>
          </a:p>
          <a:p>
            <a:r>
              <a:rPr lang="en-US" dirty="0" smtClean="0"/>
              <a:t> In particular, </a:t>
            </a:r>
            <a:r>
              <a:rPr lang="en-US" b="1" dirty="0" smtClean="0"/>
              <a:t>northern consumers have a responsibility </a:t>
            </a:r>
            <a:r>
              <a:rPr lang="en-US" dirty="0" smtClean="0"/>
              <a:t>to organize collectively to reform the injustices associated with sweatshop labor.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Methodologies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third key feature of feminist approaches to globalization is an emphasis on </a:t>
            </a:r>
            <a:r>
              <a:rPr lang="en-US" b="1" dirty="0" smtClean="0"/>
              <a:t>feminist methodologies</a:t>
            </a:r>
            <a:r>
              <a:rPr lang="en-US" dirty="0" smtClean="0"/>
              <a:t>. In particular, these approaches tend to embody three key methodological commitments. </a:t>
            </a:r>
          </a:p>
          <a:p>
            <a:r>
              <a:rPr lang="en-US" dirty="0" smtClean="0"/>
              <a:t>The first is </a:t>
            </a:r>
            <a:r>
              <a:rPr lang="en-US" b="1" dirty="0" err="1" smtClean="0"/>
              <a:t>intersectionality</a:t>
            </a:r>
            <a:r>
              <a:rPr lang="en-US" b="1" dirty="0" smtClean="0"/>
              <a:t>,</a:t>
            </a:r>
            <a:r>
              <a:rPr lang="en-US" dirty="0" smtClean="0"/>
              <a:t> which maintains that systems of oppression interact to produce injustices, and thus, that gender injustices cannot be understood solely in terms of sex or gender. </a:t>
            </a:r>
          </a:p>
          <a:p>
            <a:r>
              <a:rPr lang="en-US" dirty="0" smtClean="0"/>
              <a:t>Feminists who theorize about justice on the domestic level argue that </a:t>
            </a:r>
            <a:r>
              <a:rPr lang="en-US" b="1" dirty="0" smtClean="0"/>
              <a:t>women’s experiences of gender oppression are shaped by other forms of oppression</a:t>
            </a:r>
            <a:r>
              <a:rPr lang="en-US" dirty="0" smtClean="0"/>
              <a:t>, such as those based on </a:t>
            </a:r>
            <a:r>
              <a:rPr lang="en-US" b="1" dirty="0" smtClean="0"/>
              <a:t>race, class, disability, and sexual orientation.</a:t>
            </a:r>
            <a:r>
              <a:rPr lang="en-US" dirty="0" smtClean="0"/>
              <a:t> Feminist theorists of globalization contend that gender oppression interacts with these systems of oppression, along with </a:t>
            </a:r>
            <a:r>
              <a:rPr lang="en-US" b="1" dirty="0" smtClean="0"/>
              <a:t>other forms of systematic disadvantage</a:t>
            </a:r>
            <a:r>
              <a:rPr lang="en-US" dirty="0" smtClean="0"/>
              <a:t> that arise within the global context.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827</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Feminist Perspective</vt:lpstr>
      <vt:lpstr>Different Feminist Approaches</vt:lpstr>
      <vt:lpstr>Key Features</vt:lpstr>
      <vt:lpstr>Limitations of Early Feminists</vt:lpstr>
      <vt:lpstr>Key Features (Contd.)</vt:lpstr>
      <vt:lpstr>Relational Model</vt:lpstr>
      <vt:lpstr>Social Connection Model of Iris Marion Young</vt:lpstr>
      <vt:lpstr>Feminist Methodologies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Perspective</dc:title>
  <dc:creator>Superman</dc:creator>
  <cp:lastModifiedBy>Superman</cp:lastModifiedBy>
  <cp:revision>31</cp:revision>
  <dcterms:created xsi:type="dcterms:W3CDTF">2006-08-16T00:00:00Z</dcterms:created>
  <dcterms:modified xsi:type="dcterms:W3CDTF">2020-10-28T04:01:47Z</dcterms:modified>
</cp:coreProperties>
</file>