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Despite the claims of political theorists that the principles of liberalism are universal in scope, theorists </a:t>
            </a:r>
            <a:r>
              <a:rPr lang="en-US" b="1" dirty="0" smtClean="0"/>
              <a:t>tended to analyze and prescribe for nationally bounded sovereign states.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was only in </a:t>
            </a:r>
            <a:r>
              <a:rPr lang="en-US" b="1" dirty="0" smtClean="0"/>
              <a:t>the last decade or so(20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century) that liberal theorists, largely based in the West,  have gone global</a:t>
            </a:r>
            <a:r>
              <a:rPr lang="en-US" dirty="0" smtClean="0"/>
              <a:t> mostly due to the realization that in an interconnected globalized world, both the </a:t>
            </a:r>
            <a:r>
              <a:rPr lang="en-US" b="1" dirty="0" smtClean="0"/>
              <a:t>problems and the solutions to these problems have to be global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Besides, it also happened </a:t>
            </a:r>
            <a:r>
              <a:rPr lang="en-US" b="1" dirty="0" smtClean="0"/>
              <a:t>due to the general concern about poverty and inequalities.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Concern About Poverty and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Poverty in the three continents of </a:t>
            </a:r>
            <a:r>
              <a:rPr lang="en-US" b="1" dirty="0" smtClean="0"/>
              <a:t>Sub-Saharan Africa, South Asia and South America.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huge inequalities between countries of the West and countries of the developing world.</a:t>
            </a:r>
          </a:p>
          <a:p>
            <a:r>
              <a:rPr lang="en-US" b="1" dirty="0" smtClean="0"/>
              <a:t>Art. 25 clause 1 of UDHR </a:t>
            </a:r>
            <a:r>
              <a:rPr lang="en-US" dirty="0" smtClean="0"/>
              <a:t>“ everyone has the right to a standard of living adequate for the health and well being of himself and his family---”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September 2000 the UN General Assembly adopted a declaration</a:t>
            </a:r>
            <a:r>
              <a:rPr lang="en-US" dirty="0" smtClean="0"/>
              <a:t> that committed governments to free the world from extreme poverty. Yet it continues and the situation worsens.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Human Development Report 2007-08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Human Development Report (HDR) 2007-08 </a:t>
            </a:r>
            <a:r>
              <a:rPr lang="en-US" dirty="0" smtClean="0"/>
              <a:t>estimates that </a:t>
            </a:r>
            <a:r>
              <a:rPr lang="en-US" b="1" dirty="0" smtClean="0"/>
              <a:t>one billion people live on less than US$1 per day and 2.6 billion people or 40 per cent of the world population</a:t>
            </a:r>
            <a:r>
              <a:rPr lang="en-US" dirty="0" smtClean="0"/>
              <a:t> are on the margins of survival, i.e. on </a:t>
            </a:r>
            <a:r>
              <a:rPr lang="en-US" b="1" dirty="0" smtClean="0"/>
              <a:t>less than US $ 2 per day.</a:t>
            </a:r>
          </a:p>
          <a:p>
            <a:r>
              <a:rPr lang="en-US" dirty="0" smtClean="0"/>
              <a:t>This segment of the global population commands </a:t>
            </a:r>
            <a:r>
              <a:rPr lang="en-US" b="1" dirty="0" smtClean="0"/>
              <a:t>less than 5 per cent of the world’s income,</a:t>
            </a:r>
            <a:r>
              <a:rPr lang="en-US" dirty="0" smtClean="0"/>
              <a:t> whereas </a:t>
            </a:r>
            <a:r>
              <a:rPr lang="en-US" b="1" dirty="0" smtClean="0"/>
              <a:t>20 per cent of the population </a:t>
            </a:r>
            <a:r>
              <a:rPr lang="en-US" dirty="0" smtClean="0"/>
              <a:t>(mainly from the affluent Western world) </a:t>
            </a:r>
            <a:r>
              <a:rPr lang="en-US" b="1" dirty="0" smtClean="0"/>
              <a:t>controls two-thirds of the global income.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Theories of International Justice and Theories of Global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theories of International Justice believe that </a:t>
            </a:r>
            <a:r>
              <a:rPr lang="en-US" b="1" dirty="0" smtClean="0"/>
              <a:t>inequalities between states should be confined to permissible levels.</a:t>
            </a:r>
            <a:r>
              <a:rPr lang="en-US" dirty="0" smtClean="0"/>
              <a:t> Thus, </a:t>
            </a:r>
            <a:r>
              <a:rPr lang="en-US" b="1" dirty="0" smtClean="0"/>
              <a:t>Miller </a:t>
            </a:r>
            <a:r>
              <a:rPr lang="en-US" dirty="0" smtClean="0"/>
              <a:t>advocates that there should be </a:t>
            </a:r>
            <a:r>
              <a:rPr lang="en-US" b="1" dirty="0" smtClean="0"/>
              <a:t>transfer of some portion of their resources of the governments of richer countries to the governments of the poor countries </a:t>
            </a:r>
            <a:r>
              <a:rPr lang="en-US" dirty="0" smtClean="0"/>
              <a:t>for the scaling down of inequalities.</a:t>
            </a:r>
          </a:p>
          <a:p>
            <a:r>
              <a:rPr lang="en-US" dirty="0" smtClean="0"/>
              <a:t>On the other hand, </a:t>
            </a:r>
            <a:r>
              <a:rPr lang="en-US" b="1" dirty="0" smtClean="0"/>
              <a:t>Theories of Global Justice argue that it is not the state but human beings or persons that stand squarely at the centre of any theory of justice</a:t>
            </a:r>
            <a:r>
              <a:rPr lang="en-US" dirty="0" smtClean="0"/>
              <a:t>. Scholars ascribe many reasons for this.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Behind Individual Being at the Centre of Global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One, the individual is the prime unit of moral concern. Thomas </a:t>
            </a:r>
            <a:r>
              <a:rPr lang="en-US" b="1" dirty="0" err="1" smtClean="0"/>
              <a:t>Pogge</a:t>
            </a:r>
            <a:r>
              <a:rPr lang="en-US" dirty="0" smtClean="0"/>
              <a:t> puts it this way, ‘every human being has a global stature as the ultimate unit of moral concern.</a:t>
            </a:r>
          </a:p>
          <a:p>
            <a:r>
              <a:rPr lang="en-US" b="1" dirty="0" smtClean="0"/>
              <a:t>Two, no one should suffer for reasons outside their control, or for reasons that are morally arbitrary </a:t>
            </a:r>
            <a:r>
              <a:rPr lang="en-US" dirty="0" smtClean="0"/>
              <a:t>such as gender, class, race and nationality.</a:t>
            </a:r>
          </a:p>
          <a:p>
            <a:r>
              <a:rPr lang="en-US" b="1" dirty="0" smtClean="0"/>
              <a:t>Three, if persons do suffer from multiple ills of the human condition for entirely avoidable reasons, ordinary citizens who live in the richer countries have obligations of justice towards the global poor.</a:t>
            </a:r>
            <a:r>
              <a:rPr lang="en-US" dirty="0" smtClean="0"/>
              <a:t> These obligations may or may not be as strong as the obligations the affluent Westerners owe their fellow citizens.</a:t>
            </a:r>
          </a:p>
          <a:p>
            <a:r>
              <a:rPr lang="en-US" dirty="0" smtClean="0"/>
              <a:t>However, the principle that they </a:t>
            </a:r>
            <a:r>
              <a:rPr lang="en-US" b="1" dirty="0" smtClean="0"/>
              <a:t>have duties beyond borders is incontrovertible.</a:t>
            </a:r>
            <a:r>
              <a:rPr lang="en-US" dirty="0" smtClean="0"/>
              <a:t> The world view that best sums up this perspective is cosmopolitanism.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540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Context</vt:lpstr>
      <vt:lpstr>General Concern About Poverty and Inequality</vt:lpstr>
      <vt:lpstr>The Human Development Report 2007-08</vt:lpstr>
      <vt:lpstr> Theories of International Justice and Theories of Global Justice</vt:lpstr>
      <vt:lpstr>Reasons Behind Individual Being at the Centre of Global Justice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Context</dc:title>
  <dc:creator>Superman</dc:creator>
  <cp:lastModifiedBy>Superman</cp:lastModifiedBy>
  <cp:revision>19</cp:revision>
  <dcterms:created xsi:type="dcterms:W3CDTF">2006-08-16T00:00:00Z</dcterms:created>
  <dcterms:modified xsi:type="dcterms:W3CDTF">2021-04-10T19:14:43Z</dcterms:modified>
</cp:coreProperties>
</file>