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changes that have occurred in Indian society after decolonization have led to a </a:t>
            </a:r>
            <a:r>
              <a:rPr lang="en-US" b="1" dirty="0" smtClean="0"/>
              <a:t>de-</a:t>
            </a:r>
            <a:r>
              <a:rPr lang="en-US" b="1" dirty="0" err="1" smtClean="0"/>
              <a:t>ritualization</a:t>
            </a:r>
            <a:r>
              <a:rPr lang="en-US" b="1" dirty="0" smtClean="0"/>
              <a:t> of caste.</a:t>
            </a:r>
            <a:r>
              <a:rPr lang="en-US" dirty="0" smtClean="0"/>
              <a:t> A large part of the support system of caste has collapsed due to this erosion of rituality. Consequently, </a:t>
            </a:r>
            <a:r>
              <a:rPr lang="en-US" b="1" dirty="0" smtClean="0"/>
              <a:t>caste now survives as a kinship-based cultural community but operates in a different newly emergent system of social stratification. </a:t>
            </a:r>
            <a:r>
              <a:rPr lang="en-US" dirty="0" smtClean="0"/>
              <a:t>Members of different castes form themselves into </a:t>
            </a:r>
            <a:r>
              <a:rPr lang="en-US" b="1" dirty="0" smtClean="0"/>
              <a:t>larger horizontal social groups </a:t>
            </a:r>
            <a:r>
              <a:rPr lang="en-US" dirty="0" smtClean="0"/>
              <a:t>and by that they now </a:t>
            </a:r>
            <a:r>
              <a:rPr lang="en-US" b="1" dirty="0" smtClean="0"/>
              <a:t>increasingly compete for entry into the middle class</a:t>
            </a:r>
            <a:r>
              <a:rPr lang="en-US" dirty="0" smtClean="0"/>
              <a:t>. In the process caste is changing its old pre-independence character and composition. This </a:t>
            </a:r>
            <a:r>
              <a:rPr lang="en-US" b="1" dirty="0" smtClean="0"/>
              <a:t>new and vastly enlarged middle class</a:t>
            </a:r>
            <a:r>
              <a:rPr lang="en-US" dirty="0" smtClean="0"/>
              <a:t> is becoming, though slowly, </a:t>
            </a:r>
            <a:r>
              <a:rPr lang="en-US" b="1" dirty="0" smtClean="0"/>
              <a:t>politically and culturally more unified but highly diversified in terms of the social origins of its members.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Horizontalization</a:t>
            </a:r>
            <a:r>
              <a:rPr lang="en-US" dirty="0" smtClean="0"/>
              <a:t> of Caste (Contd.): Structural Differentiations within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As a result what one finds today, </a:t>
            </a:r>
            <a:r>
              <a:rPr lang="en-US" b="1" dirty="0" smtClean="0"/>
              <a:t>households within a single caste </a:t>
            </a:r>
            <a:r>
              <a:rPr lang="en-US" dirty="0" smtClean="0"/>
              <a:t>have not only been </a:t>
            </a:r>
            <a:r>
              <a:rPr lang="en-US" b="1" dirty="0" smtClean="0"/>
              <a:t>greatly differentiated</a:t>
            </a:r>
            <a:r>
              <a:rPr lang="en-US" dirty="0" smtClean="0"/>
              <a:t> in terms of their </a:t>
            </a:r>
            <a:r>
              <a:rPr lang="en-US" b="1" dirty="0" smtClean="0"/>
              <a:t>occupations, educational and income levels and lifestyles</a:t>
            </a:r>
            <a:r>
              <a:rPr lang="en-US" dirty="0" smtClean="0"/>
              <a:t> but these differences have led them to </a:t>
            </a:r>
            <a:r>
              <a:rPr lang="en-US" b="1" dirty="0" smtClean="0"/>
              <a:t>align outside the caste, with different socio-economic networks and groupings</a:t>
            </a:r>
            <a:r>
              <a:rPr lang="en-US" dirty="0" smtClean="0"/>
              <a:t> in the society.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caste rules of commensality</a:t>
            </a:r>
            <a:r>
              <a:rPr lang="en-US" dirty="0" smtClean="0"/>
              <a:t> (i.e., </a:t>
            </a:r>
            <a:r>
              <a:rPr lang="en-US" b="1" dirty="0" smtClean="0"/>
              <a:t>restrictions about accepting cooked food from members of other castes</a:t>
            </a:r>
            <a:r>
              <a:rPr lang="en-US" dirty="0" smtClean="0"/>
              <a:t>) have become almost totally inoperative outside one’s household.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castes occupying a similar ritual status in the traditional hierarchy, but divided among themselves into sub-castes and sub-sub-castes by rules of endogamy, are now reaching out increasingly into larger endogamous circles.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Secularization of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Secularization of caste refers to the process by which </a:t>
            </a:r>
            <a:r>
              <a:rPr lang="en-US" b="1" dirty="0" smtClean="0"/>
              <a:t>caste has changed and a new type of </a:t>
            </a:r>
            <a:r>
              <a:rPr lang="en-US" b="1" dirty="0" err="1" smtClean="0"/>
              <a:t>stratificatory</a:t>
            </a:r>
            <a:r>
              <a:rPr lang="en-US" b="1" dirty="0" smtClean="0"/>
              <a:t> system has emerged.</a:t>
            </a:r>
          </a:p>
          <a:p>
            <a:r>
              <a:rPr lang="en-US" dirty="0" smtClean="0"/>
              <a:t>Two important consequences appear in this process: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It has </a:t>
            </a:r>
            <a:r>
              <a:rPr lang="en-US" b="1" dirty="0" smtClean="0"/>
              <a:t>detached caste from the ritual status hierarchy</a:t>
            </a:r>
            <a:r>
              <a:rPr lang="en-US" dirty="0" smtClean="0"/>
              <a:t> on the one hand; and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Has </a:t>
            </a:r>
            <a:r>
              <a:rPr lang="en-US" b="1" dirty="0" smtClean="0"/>
              <a:t>imparted it a character of the power-group functioning in the competitive democratic politics</a:t>
            </a:r>
            <a:r>
              <a:rPr lang="en-US" dirty="0" smtClean="0"/>
              <a:t> on the other.</a:t>
            </a:r>
          </a:p>
          <a:p>
            <a:pPr marL="571500" indent="-571500"/>
            <a:r>
              <a:rPr lang="en-US" dirty="0" smtClean="0"/>
              <a:t>Changes in caste thus could be observed along these </a:t>
            </a:r>
            <a:r>
              <a:rPr lang="en-US" b="1" dirty="0" smtClean="0"/>
              <a:t>two dimensions of secularization: de-</a:t>
            </a:r>
            <a:r>
              <a:rPr lang="en-US" b="1" dirty="0" err="1" smtClean="0"/>
              <a:t>ritualization</a:t>
            </a:r>
            <a:r>
              <a:rPr lang="en-US" b="1" dirty="0" smtClean="0"/>
              <a:t> and politicization.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these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85000" lnSpcReduction="2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Have </a:t>
            </a:r>
            <a:r>
              <a:rPr lang="en-US" b="1" dirty="0" smtClean="0"/>
              <a:t>pushed caste out of the traditional </a:t>
            </a:r>
            <a:r>
              <a:rPr lang="en-US" b="1" dirty="0" err="1" smtClean="0"/>
              <a:t>stratificatory</a:t>
            </a:r>
            <a:r>
              <a:rPr lang="en-US" b="1" dirty="0" smtClean="0"/>
              <a:t> system.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Linked it to the new structure of representational power.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 their cumulative impact such changes have </a:t>
            </a:r>
            <a:r>
              <a:rPr lang="en-US" b="1" dirty="0" smtClean="0"/>
              <a:t>made it possible for individual members of different castes to acquire new economic interest and social-political identification and own class-like as well as ethnic-type identities.</a:t>
            </a:r>
          </a:p>
          <a:p>
            <a:pPr marL="571500" indent="-571500"/>
            <a:r>
              <a:rPr lang="en-US" dirty="0" smtClean="0"/>
              <a:t>Thus secularization of caste through its de-</a:t>
            </a:r>
            <a:r>
              <a:rPr lang="en-US" dirty="0" err="1" smtClean="0"/>
              <a:t>ritualization</a:t>
            </a:r>
            <a:r>
              <a:rPr lang="en-US" dirty="0" smtClean="0"/>
              <a:t> and politicization has </a:t>
            </a:r>
            <a:r>
              <a:rPr lang="en-US" b="1" dirty="0" smtClean="0"/>
              <a:t>opened up a third course of change.</a:t>
            </a:r>
            <a:r>
              <a:rPr lang="en-US" dirty="0" smtClean="0"/>
              <a:t> Prof </a:t>
            </a:r>
            <a:r>
              <a:rPr lang="en-US" b="1" dirty="0" err="1" smtClean="0"/>
              <a:t>D.L.Sheth</a:t>
            </a:r>
            <a:r>
              <a:rPr lang="en-US" b="1" dirty="0" smtClean="0"/>
              <a:t> calls it ‘</a:t>
            </a:r>
            <a:r>
              <a:rPr lang="en-US" b="1" dirty="0" err="1" smtClean="0"/>
              <a:t>classisation</a:t>
            </a:r>
            <a:r>
              <a:rPr lang="en-US" b="1" dirty="0" smtClean="0"/>
              <a:t>’.</a:t>
            </a:r>
            <a:r>
              <a:rPr lang="en-US" dirty="0" smtClean="0"/>
              <a:t> These three processes of change in caste have their implications for the emergence of a new type of satisfactory system in India.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</a:t>
            </a:r>
            <a:r>
              <a:rPr lang="en-US" dirty="0" err="1" smtClean="0"/>
              <a:t>Ritualization</a:t>
            </a:r>
            <a:r>
              <a:rPr lang="en-US" dirty="0" smtClean="0"/>
              <a:t> of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Caste is an insulated system of ritual status hierarchy, embedded in the ‘perennial’ religious culture of India.</a:t>
            </a:r>
          </a:p>
          <a:p>
            <a:r>
              <a:rPr lang="en-US" b="1" dirty="0" smtClean="0"/>
              <a:t>Rituality refers to rootedness of caste </a:t>
            </a:r>
            <a:r>
              <a:rPr lang="en-US" b="1" dirty="0" err="1" smtClean="0"/>
              <a:t>behaviour</a:t>
            </a:r>
            <a:r>
              <a:rPr lang="en-US" b="1" dirty="0" smtClean="0"/>
              <a:t> and organization in the religious ideology and practices.</a:t>
            </a:r>
            <a:r>
              <a:rPr lang="en-US" dirty="0" smtClean="0"/>
              <a:t> Rituality, thus, constituted the </a:t>
            </a:r>
            <a:r>
              <a:rPr lang="en-US" b="1" dirty="0" smtClean="0"/>
              <a:t>core of the whole system of castes.</a:t>
            </a:r>
          </a:p>
          <a:p>
            <a:r>
              <a:rPr lang="en-US" dirty="0" smtClean="0"/>
              <a:t>It </a:t>
            </a:r>
            <a:r>
              <a:rPr lang="en-US" b="1" dirty="0" smtClean="0"/>
              <a:t>enabled caste to maintain autonomy and stability of status hierarchy in the face of changes</a:t>
            </a:r>
            <a:r>
              <a:rPr lang="en-US" dirty="0" smtClean="0"/>
              <a:t>, both economic and political, that occur in the wider society.</a:t>
            </a:r>
          </a:p>
          <a:p>
            <a:r>
              <a:rPr lang="en-US" dirty="0" smtClean="0"/>
              <a:t>The insularity of the caste system is thus guaranteed, because it is </a:t>
            </a:r>
            <a:r>
              <a:rPr lang="en-US" b="1" dirty="0" smtClean="0"/>
              <a:t>bounded by certain ideological and structural contexts-each articulating a form of rituality.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Features of the Ideological and Structural Contexts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More specifically, these contexts pertain to: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The religious ideology of purity and pollution;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The </a:t>
            </a:r>
            <a:r>
              <a:rPr lang="en-US" b="1" dirty="0" smtClean="0"/>
              <a:t>religiously sanctioned techno-economic and political organization of the village,</a:t>
            </a:r>
            <a:r>
              <a:rPr lang="en-US" dirty="0" smtClean="0"/>
              <a:t> especially its food production and distribution system;</a:t>
            </a:r>
          </a:p>
          <a:p>
            <a:pPr marL="571500" indent="-571500">
              <a:buFont typeface="+mj-lt"/>
              <a:buAutoNum type="romanLcPeriod"/>
            </a:pPr>
            <a:r>
              <a:rPr lang="en-US" b="1" dirty="0" smtClean="0"/>
              <a:t>Customs and traditions of castes</a:t>
            </a:r>
            <a:r>
              <a:rPr lang="en-US" dirty="0" smtClean="0"/>
              <a:t> evolved over centuries.</a:t>
            </a:r>
          </a:p>
          <a:p>
            <a:pPr marL="571500" indent="-571500"/>
            <a:r>
              <a:rPr lang="en-US" b="1" dirty="0" smtClean="0"/>
              <a:t>Castes not only survived but grew </a:t>
            </a:r>
            <a:r>
              <a:rPr lang="en-US" dirty="0" smtClean="0"/>
              <a:t>in these contexts </a:t>
            </a:r>
            <a:r>
              <a:rPr lang="en-US" b="1" dirty="0" smtClean="0"/>
              <a:t>and acquired its systematic character. </a:t>
            </a:r>
            <a:r>
              <a:rPr lang="en-US" dirty="0" smtClean="0"/>
              <a:t>They constituted caste’s ‘support system’ of the ritual hierarchy.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after Decolonization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changes that have occurred in Indian society, especially after India’s decolonization, have led to de-</a:t>
            </a:r>
            <a:r>
              <a:rPr lang="en-US" dirty="0" err="1" smtClean="0"/>
              <a:t>ritualization</a:t>
            </a:r>
            <a:r>
              <a:rPr lang="en-US" dirty="0" smtClean="0"/>
              <a:t> of caste. </a:t>
            </a:r>
          </a:p>
          <a:p>
            <a:r>
              <a:rPr lang="en-US" b="1" dirty="0" smtClean="0"/>
              <a:t>De-</a:t>
            </a:r>
            <a:r>
              <a:rPr lang="en-US" b="1" dirty="0" err="1" smtClean="0"/>
              <a:t>ritualization</a:t>
            </a:r>
            <a:r>
              <a:rPr lang="en-US" b="1" dirty="0" smtClean="0"/>
              <a:t> of caste refers to delinking of caste from various forms of rituality which bounded it to a fixed status, an occupation and to specific rules of commensality and endogamy.</a:t>
            </a:r>
          </a:p>
          <a:p>
            <a:r>
              <a:rPr lang="en-US" b="1" dirty="0" smtClean="0"/>
              <a:t>With the erosion of rituality, a large part of the ‘support system’ of caste has collapsed</a:t>
            </a:r>
            <a:r>
              <a:rPr lang="en-US" dirty="0" smtClean="0"/>
              <a:t>. After being uprooted from its ritually determined ideological, economic and political contexts caste has ceased to be a unit of the ritual-status hierarchy. </a:t>
            </a:r>
            <a:r>
              <a:rPr lang="en-US" b="1" dirty="0" smtClean="0"/>
              <a:t>It now survives as a kinship-based cultural community, but operates in a newly emergent system of social stratification.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Horizontalization</a:t>
            </a:r>
            <a:r>
              <a:rPr lang="en-US" dirty="0" smtClean="0"/>
              <a:t> of Caste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has been a </a:t>
            </a:r>
            <a:r>
              <a:rPr lang="en-US" b="1" dirty="0" smtClean="0"/>
              <a:t>release of new economic and political power in the society</a:t>
            </a:r>
            <a:r>
              <a:rPr lang="en-US" dirty="0" smtClean="0"/>
              <a:t> owing to modernization of India’s economy and democratization of its political institutions.</a:t>
            </a:r>
          </a:p>
          <a:p>
            <a:r>
              <a:rPr lang="en-US" b="1" dirty="0" err="1" smtClean="0"/>
              <a:t>Horizontalization</a:t>
            </a:r>
            <a:r>
              <a:rPr lang="en-US" b="1" dirty="0" smtClean="0"/>
              <a:t> of caste refers to a change in the form of consciousness.</a:t>
            </a:r>
            <a:r>
              <a:rPr lang="en-US" dirty="0" smtClean="0"/>
              <a:t> The consciousness of members belonging to a caste is </a:t>
            </a:r>
            <a:r>
              <a:rPr lang="en-US" b="1" dirty="0" smtClean="0"/>
              <a:t>expressed more in the nature of community consciousness, rather than in hierarchical terms.</a:t>
            </a:r>
          </a:p>
          <a:p>
            <a:r>
              <a:rPr lang="en-US" b="1" dirty="0" smtClean="0"/>
              <a:t>Caste consciousness is now articulated as political consciousness of groups staking claims to power and to new places in the changed opportunity structure</a:t>
            </a:r>
            <a:r>
              <a:rPr lang="en-US" dirty="0" smtClean="0"/>
              <a:t>. It is a different kind of collective consciousness from that of belonging to a ‘high’ or ‘low’ ritual status-group.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Horizontalization</a:t>
            </a:r>
            <a:r>
              <a:rPr lang="en-US" dirty="0" smtClean="0"/>
              <a:t> of Caste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This has led to an </a:t>
            </a:r>
            <a:r>
              <a:rPr lang="en-US" b="1" dirty="0" smtClean="0"/>
              <a:t>increase in competition and conflict among them. </a:t>
            </a:r>
            <a:r>
              <a:rPr lang="en-US" dirty="0" smtClean="0"/>
              <a:t>Reference can be made to the new power system created by elections, political parties and above all by social policies-such as of affirmative action- of the state.</a:t>
            </a:r>
          </a:p>
          <a:p>
            <a:r>
              <a:rPr lang="en-US" b="1" dirty="0" smtClean="0"/>
              <a:t>Fundamental changes in occupational structure</a:t>
            </a:r>
            <a:r>
              <a:rPr lang="en-US" dirty="0" smtClean="0"/>
              <a:t> have occurred as </a:t>
            </a:r>
            <a:r>
              <a:rPr lang="en-US" b="1" dirty="0" smtClean="0"/>
              <a:t>a vast number of non-traditional, unbound-to-caste occupations and a new type of social relations among occupational groups have emerged.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nexus between hereditary ritual status and occupation has broken down.</a:t>
            </a:r>
            <a:r>
              <a:rPr lang="en-US" dirty="0" smtClean="0"/>
              <a:t> The </a:t>
            </a:r>
            <a:r>
              <a:rPr lang="en-US" b="1" dirty="0" smtClean="0"/>
              <a:t>traditional, ritualistic idea of cleanliness or otherwise of the occupation one follows has become unimportant.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Horizontalization</a:t>
            </a:r>
            <a:r>
              <a:rPr lang="en-US" dirty="0" smtClean="0"/>
              <a:t> of Caste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Rather, </a:t>
            </a:r>
            <a:r>
              <a:rPr lang="en-US" b="1" dirty="0" smtClean="0"/>
              <a:t>the crucial consideration is what brings a good income to the individual</a:t>
            </a:r>
            <a:r>
              <a:rPr lang="en-US" dirty="0" smtClean="0"/>
              <a:t>. So </a:t>
            </a:r>
            <a:r>
              <a:rPr lang="en-US" b="1" dirty="0" smtClean="0"/>
              <a:t>a </a:t>
            </a:r>
            <a:r>
              <a:rPr lang="en-US" b="1" dirty="0" err="1" smtClean="0"/>
              <a:t>brahman</a:t>
            </a:r>
            <a:r>
              <a:rPr lang="en-US" b="1" dirty="0" smtClean="0"/>
              <a:t> dealing in leather or an ex-untouchable dealing in diamonds </a:t>
            </a:r>
            <a:r>
              <a:rPr lang="en-US" dirty="0" smtClean="0"/>
              <a:t>is no longer looked upon as a socially deviant </a:t>
            </a:r>
            <a:r>
              <a:rPr lang="en-US" dirty="0" err="1" smtClean="0"/>
              <a:t>behaviour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Another important change is that the </a:t>
            </a:r>
            <a:r>
              <a:rPr lang="en-US" b="1" dirty="0" smtClean="0"/>
              <a:t>cleanliness or otherwise of an occupation is increasingly seen in physical and biological sense than in ritual or moral terms.</a:t>
            </a:r>
          </a:p>
          <a:p>
            <a:r>
              <a:rPr lang="en-US" dirty="0" smtClean="0"/>
              <a:t>There are also </a:t>
            </a:r>
            <a:r>
              <a:rPr lang="en-US" b="1" dirty="0" smtClean="0"/>
              <a:t>significant structural differentiations which have taken place within every caste.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1058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Introduction</vt:lpstr>
      <vt:lpstr>Secularization of Caste</vt:lpstr>
      <vt:lpstr>Impacts of these Changes</vt:lpstr>
      <vt:lpstr>De-Ritualization of Caste</vt:lpstr>
      <vt:lpstr>Features of the Ideological and Structural Contexts</vt:lpstr>
      <vt:lpstr>Changes after Decolonization</vt:lpstr>
      <vt:lpstr>Horizontalization of Caste</vt:lpstr>
      <vt:lpstr>Horizontalization of Caste (Contd.)</vt:lpstr>
      <vt:lpstr>Horizontalization of Caste (Contd.)</vt:lpstr>
      <vt:lpstr>Horizontalization of Caste (Contd.): Structural Differentiations within Caste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admin</dc:creator>
  <cp:lastModifiedBy>admin</cp:lastModifiedBy>
  <cp:revision>11</cp:revision>
  <dcterms:created xsi:type="dcterms:W3CDTF">2006-08-16T00:00:00Z</dcterms:created>
  <dcterms:modified xsi:type="dcterms:W3CDTF">2021-06-13T04:48:25Z</dcterms:modified>
</cp:coreProperties>
</file>