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Bhikhu</a:t>
            </a:r>
            <a:r>
              <a:rPr lang="en-US" dirty="0" smtClean="0"/>
              <a:t> Parekh and Multiculturalism</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Multiculturalism is </a:t>
            </a:r>
            <a:r>
              <a:rPr lang="en-US" b="1" dirty="0" smtClean="0"/>
              <a:t>not about difference and identity per se but about those that are embedded in and sustained by culture;</a:t>
            </a:r>
            <a:r>
              <a:rPr lang="en-US" dirty="0" smtClean="0"/>
              <a:t> that is, a body of beliefs and practices in terms of which a group of people understand themselves and the world and recognize their individual and collective lives.</a:t>
            </a:r>
          </a:p>
          <a:p>
            <a:r>
              <a:rPr lang="en-US" dirty="0" smtClean="0"/>
              <a:t>It is useful to see the current debates about </a:t>
            </a:r>
            <a:r>
              <a:rPr lang="en-US" b="1" dirty="0" smtClean="0"/>
              <a:t>multiculturalism as an extension of liberal/communitarian debate because multiculturalists echo the communitarian’s concern that we recognize that we are social beings that are embedded in particular cultures</a:t>
            </a:r>
            <a:r>
              <a:rPr lang="en-US" dirty="0" smtClean="0"/>
              <a:t> and different cultural practices.</a:t>
            </a:r>
          </a:p>
          <a:p>
            <a:r>
              <a:rPr lang="en-US" dirty="0" err="1" smtClean="0"/>
              <a:t>Bhikhu</a:t>
            </a:r>
            <a:r>
              <a:rPr lang="en-US" dirty="0" smtClean="0"/>
              <a:t> Parekh argues that </a:t>
            </a:r>
            <a:r>
              <a:rPr lang="en-US" b="1" dirty="0" smtClean="0"/>
              <a:t>multiculturalism occupies a middle position between two dominant strands of political theory-naturalism and </a:t>
            </a:r>
            <a:r>
              <a:rPr lang="en-US" b="1" dirty="0" err="1" smtClean="0"/>
              <a:t>culturalism</a:t>
            </a:r>
            <a:r>
              <a:rPr lang="en-US" b="1"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Naturalism and </a:t>
            </a:r>
            <a:r>
              <a:rPr lang="en-US" dirty="0" err="1" smtClean="0"/>
              <a:t>Culturalism</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former is espoused by a diverse array of philosophers </a:t>
            </a:r>
            <a:r>
              <a:rPr lang="en-US" b="1" dirty="0" smtClean="0"/>
              <a:t>ranging from Greek and Christian philosophers to Hobbes, Locke and Mill.</a:t>
            </a:r>
          </a:p>
          <a:p>
            <a:r>
              <a:rPr lang="en-US" dirty="0" smtClean="0"/>
              <a:t>They </a:t>
            </a:r>
            <a:r>
              <a:rPr lang="en-US" b="1" dirty="0" smtClean="0"/>
              <a:t>‘assumed that human nature was unchanging, unaffected in its essentials by culture and society,</a:t>
            </a:r>
            <a:r>
              <a:rPr lang="en-US" dirty="0" smtClean="0"/>
              <a:t> and capable of indicating what way of life was the best’.</a:t>
            </a:r>
          </a:p>
          <a:p>
            <a:r>
              <a:rPr lang="en-US" b="1" dirty="0" err="1" smtClean="0"/>
              <a:t>Culturalists</a:t>
            </a:r>
            <a:r>
              <a:rPr lang="en-US" b="1" dirty="0" smtClean="0"/>
              <a:t>, </a:t>
            </a:r>
            <a:r>
              <a:rPr lang="en-US" dirty="0" smtClean="0"/>
              <a:t>on the other hand, like </a:t>
            </a:r>
            <a:r>
              <a:rPr lang="en-US" b="1" dirty="0" err="1" smtClean="0"/>
              <a:t>Vico</a:t>
            </a:r>
            <a:r>
              <a:rPr lang="en-US" b="1" dirty="0" smtClean="0"/>
              <a:t>, Montesquieu, Herder and the German Romantics,</a:t>
            </a:r>
            <a:r>
              <a:rPr lang="en-US" dirty="0" smtClean="0"/>
              <a:t> argued for the opposite view. They believed that </a:t>
            </a:r>
            <a:r>
              <a:rPr lang="en-US" b="1" dirty="0" smtClean="0"/>
              <a:t>‘human beings were culturally constituted, varied from culture to culture, and share in common only the minimal species-derived properties </a:t>
            </a:r>
            <a:r>
              <a:rPr lang="en-US" dirty="0" smtClean="0"/>
              <a:t>from which nothing of moral and political significance could be derived’.</a:t>
            </a:r>
          </a:p>
          <a:p>
            <a:r>
              <a:rPr lang="en-US" dirty="0" smtClean="0"/>
              <a:t>But according to Parekh, </a:t>
            </a:r>
            <a:r>
              <a:rPr lang="en-US" b="1" dirty="0" smtClean="0"/>
              <a:t>both these positions are deeply problematic.</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Cultural Plurality and Contemporary Liberalism</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Multiculturalists, according to Parekh, share the conviction that </a:t>
            </a:r>
            <a:r>
              <a:rPr lang="en-US" b="1" dirty="0" smtClean="0"/>
              <a:t>cultural plurality must figure prominently in our theorizing about how we ought to live together collectively as a society.</a:t>
            </a:r>
          </a:p>
          <a:p>
            <a:r>
              <a:rPr lang="en-US" dirty="0" smtClean="0"/>
              <a:t>But </a:t>
            </a:r>
            <a:r>
              <a:rPr lang="en-US" b="1" dirty="0" smtClean="0"/>
              <a:t>contemporary liberalism ignores this plurality when it endorses the </a:t>
            </a:r>
            <a:r>
              <a:rPr lang="en-US" b="1" dirty="0" err="1" smtClean="0"/>
              <a:t>assimilationist</a:t>
            </a:r>
            <a:r>
              <a:rPr lang="en-US" b="1" dirty="0" smtClean="0"/>
              <a:t> politics of equal citizenship.</a:t>
            </a:r>
          </a:p>
          <a:p>
            <a:r>
              <a:rPr lang="en-US" dirty="0" smtClean="0"/>
              <a:t>Besides, as liberals believe that their theory is </a:t>
            </a:r>
            <a:r>
              <a:rPr lang="en-US" b="1" dirty="0" smtClean="0"/>
              <a:t>‘culturally neutral’ they are blind to the fact that they unfairly privilege the interests of the cultural majority </a:t>
            </a:r>
            <a:r>
              <a:rPr lang="en-US" dirty="0" smtClean="0"/>
              <a:t>over the interests of cultural minorities.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Multiculturalism-Problematic for Liberals</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Multiculturalism has proved particularly problematic for liberals, since </a:t>
            </a:r>
            <a:r>
              <a:rPr lang="en-US" b="1" dirty="0" smtClean="0"/>
              <a:t>demands for ‘self-government’ frequently imply corporate cultural rights,</a:t>
            </a:r>
            <a:r>
              <a:rPr lang="en-US" dirty="0" smtClean="0"/>
              <a:t> that is to say rights that are exercised not by individual members of a particular community, but by the collective as a whole.</a:t>
            </a:r>
          </a:p>
          <a:p>
            <a:r>
              <a:rPr lang="en-US" dirty="0" smtClean="0"/>
              <a:t>At first sight, such demands for Individuals being </a:t>
            </a:r>
            <a:r>
              <a:rPr lang="en-US" b="1" dirty="0" smtClean="0"/>
              <a:t>corporate cultural rights appear to run counter to the traditional liberal vision of the state as protector and promoter of individual rights and interests. Individuals are considered as ‘ends in themselves</a:t>
            </a:r>
            <a:r>
              <a:rPr lang="en-US" dirty="0" smtClean="0"/>
              <a:t>’ and thus they have equal moral status and deserve to be treated with equal concern and respect by government. Therefore, They should have the </a:t>
            </a:r>
            <a:r>
              <a:rPr lang="en-US" b="1" dirty="0" smtClean="0"/>
              <a:t>same fundamental rights and entitlements.</a:t>
            </a:r>
          </a:p>
          <a:p>
            <a:r>
              <a:rPr lang="en-US" dirty="0" smtClean="0"/>
              <a:t>This emphasis upon the individual has continued to inform many liberal responses to the ‘politics of differences’. Thus, while liberals such as </a:t>
            </a:r>
            <a:r>
              <a:rPr lang="en-US" b="1" dirty="0" err="1" smtClean="0"/>
              <a:t>Habermas</a:t>
            </a:r>
            <a:r>
              <a:rPr lang="en-US" b="1" dirty="0" smtClean="0"/>
              <a:t> </a:t>
            </a:r>
            <a:r>
              <a:rPr lang="en-US" dirty="0" smtClean="0"/>
              <a:t>accept that a commitment to genuine equality may entail special cultural and social rights, they stress that such </a:t>
            </a:r>
            <a:r>
              <a:rPr lang="en-US" b="1" dirty="0" smtClean="0"/>
              <a:t>rights should be conceptualized as individual rights.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Parekh’s</a:t>
            </a:r>
            <a:r>
              <a:rPr lang="en-US" dirty="0" smtClean="0"/>
              <a:t> Thesis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err="1" smtClean="0"/>
              <a:t>Parekh’s</a:t>
            </a:r>
            <a:r>
              <a:rPr lang="en-US" dirty="0" smtClean="0"/>
              <a:t> thesis stems firstly out of a rejection of relativism and monism and subsequently from the claim that liberal attempts to respond to the fact of multiculturalism </a:t>
            </a:r>
            <a:r>
              <a:rPr lang="en-US" b="1" dirty="0" smtClean="0"/>
              <a:t>do not take the concept of culture seriously enough.</a:t>
            </a:r>
          </a:p>
          <a:p>
            <a:r>
              <a:rPr lang="en-US" dirty="0" smtClean="0"/>
              <a:t>In identifying the faults of these theories he lays the ground for an argument about the nature and importance of culture to human existence and argues for a </a:t>
            </a:r>
            <a:r>
              <a:rPr lang="en-US" b="1" dirty="0" smtClean="0"/>
              <a:t>politics based on intercultural dialogue. </a:t>
            </a:r>
          </a:p>
          <a:p>
            <a:r>
              <a:rPr lang="en-US" dirty="0" smtClean="0"/>
              <a:t>In doing this Parekh engages with the very thorny issue of </a:t>
            </a:r>
            <a:r>
              <a:rPr lang="en-US" b="1" dirty="0" smtClean="0"/>
              <a:t>intercultural evaluation of disputed practices such as arranged marriages, polygamy,</a:t>
            </a:r>
            <a:r>
              <a:rPr lang="en-US" dirty="0" smtClean="0"/>
              <a:t> female circumcision, ritual slaughter of animals, etc.</a:t>
            </a:r>
          </a:p>
          <a:p>
            <a:r>
              <a:rPr lang="en-US" dirty="0" smtClean="0"/>
              <a:t>Parekh also addresses the </a:t>
            </a:r>
            <a:r>
              <a:rPr lang="en-US" b="1" dirty="0" smtClean="0"/>
              <a:t>relationship between minority cultures and the ‘operative public values’ of society.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Parekh’s</a:t>
            </a:r>
            <a:r>
              <a:rPr lang="en-US" dirty="0" smtClean="0"/>
              <a:t> Thesis---(Contd.)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very basis of </a:t>
            </a:r>
            <a:r>
              <a:rPr lang="en-US" dirty="0" err="1" smtClean="0"/>
              <a:t>Parekh’s</a:t>
            </a:r>
            <a:r>
              <a:rPr lang="en-US" dirty="0" smtClean="0"/>
              <a:t> political theory is the attempt to give adequate expression to the interplay between these three features stated earlier.</a:t>
            </a:r>
          </a:p>
          <a:p>
            <a:r>
              <a:rPr lang="en-US" dirty="0" smtClean="0"/>
              <a:t>Relativism and monism are clearly to extreme. </a:t>
            </a:r>
            <a:r>
              <a:rPr lang="en-US" b="1" dirty="0" smtClean="0"/>
              <a:t>We must not overemphasize difference and we must not overemphasize similarity. </a:t>
            </a:r>
          </a:p>
          <a:p>
            <a:r>
              <a:rPr lang="en-US" dirty="0" smtClean="0"/>
              <a:t>It is </a:t>
            </a:r>
            <a:r>
              <a:rPr lang="en-US" b="1" dirty="0" smtClean="0"/>
              <a:t>a balancing act</a:t>
            </a:r>
            <a:r>
              <a:rPr lang="en-US" dirty="0" smtClean="0"/>
              <a:t> that Parekh also believes that contemporary liberal responses to diversity have failed to pull off.</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Parekh’s</a:t>
            </a:r>
            <a:r>
              <a:rPr lang="en-US" dirty="0" smtClean="0"/>
              <a:t> Criticism of Rawls’ Political Liberalism</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Parekh believes that</a:t>
            </a:r>
            <a:r>
              <a:rPr lang="en-US" b="1" dirty="0" smtClean="0"/>
              <a:t> Rawls’ work is deeply inhospitable to cultural plurality.</a:t>
            </a:r>
          </a:p>
          <a:p>
            <a:r>
              <a:rPr lang="en-US" dirty="0" smtClean="0"/>
              <a:t>He argues that </a:t>
            </a:r>
            <a:r>
              <a:rPr lang="en-US" b="1" dirty="0" smtClean="0"/>
              <a:t>Rawls’ political liberalism unduly restricts political discourse.</a:t>
            </a:r>
            <a:r>
              <a:rPr lang="en-US" dirty="0" smtClean="0"/>
              <a:t> Allowing people into society provided they leave their moral and religious </a:t>
            </a:r>
            <a:r>
              <a:rPr lang="en-US" dirty="0" err="1" smtClean="0"/>
              <a:t>baggages</a:t>
            </a:r>
            <a:r>
              <a:rPr lang="en-US" dirty="0" smtClean="0"/>
              <a:t> at the door, is to </a:t>
            </a:r>
            <a:r>
              <a:rPr lang="en-US" b="1" dirty="0" smtClean="0"/>
              <a:t>bar important resources from political debate</a:t>
            </a:r>
            <a:r>
              <a:rPr lang="en-US" dirty="0" smtClean="0"/>
              <a:t>. To offer only </a:t>
            </a:r>
            <a:r>
              <a:rPr lang="en-US" b="1" dirty="0" smtClean="0"/>
              <a:t>a unitary concept of individual citizenship is to deny cultural pluralism a voice from the outset. </a:t>
            </a:r>
          </a:p>
          <a:p>
            <a:r>
              <a:rPr lang="en-US" dirty="0" smtClean="0"/>
              <a:t>In </a:t>
            </a:r>
            <a:r>
              <a:rPr lang="en-US" dirty="0" err="1" smtClean="0"/>
              <a:t>Parekh’s</a:t>
            </a:r>
            <a:r>
              <a:rPr lang="en-US" dirty="0" smtClean="0"/>
              <a:t> view, </a:t>
            </a:r>
            <a:r>
              <a:rPr lang="en-US" b="1" dirty="0" err="1" smtClean="0"/>
              <a:t>Kymlicka’s</a:t>
            </a:r>
            <a:r>
              <a:rPr lang="en-US" b="1" dirty="0" smtClean="0"/>
              <a:t> liberal multiculturalism does not fare much better</a:t>
            </a:r>
            <a:r>
              <a:rPr lang="en-US" dirty="0" smtClean="0"/>
              <a:t>. Parekh explicitly picks  up on the point that there appear to be </a:t>
            </a:r>
            <a:r>
              <a:rPr lang="en-US" b="1" dirty="0" smtClean="0"/>
              <a:t>no general or undisputed principles that inform </a:t>
            </a:r>
            <a:r>
              <a:rPr lang="en-US" b="1" dirty="0" err="1" smtClean="0"/>
              <a:t>Kymlicka’s</a:t>
            </a:r>
            <a:r>
              <a:rPr lang="en-US" b="1" dirty="0" smtClean="0"/>
              <a:t> hierarchy of national refugee and immigrant minority rights.</a:t>
            </a:r>
          </a:p>
          <a:p>
            <a:r>
              <a:rPr lang="en-US" dirty="0" smtClean="0"/>
              <a:t>If culture is </a:t>
            </a:r>
            <a:r>
              <a:rPr lang="en-US" b="1" dirty="0" smtClean="0"/>
              <a:t>a primary good in that it is a necessary condition for the good life,</a:t>
            </a:r>
            <a:r>
              <a:rPr lang="en-US" dirty="0" smtClean="0"/>
              <a:t> then are we right to deny immigrants access to their culture?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Parekh’s</a:t>
            </a:r>
            <a:r>
              <a:rPr lang="en-US" dirty="0" smtClean="0"/>
              <a:t> Attack on </a:t>
            </a:r>
            <a:r>
              <a:rPr lang="en-US" dirty="0" err="1" smtClean="0"/>
              <a:t>Kymlicka’s</a:t>
            </a:r>
            <a:r>
              <a:rPr lang="en-US" dirty="0" smtClean="0"/>
              <a:t> Liberal Absolutism</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Parekh also believes that </a:t>
            </a:r>
            <a:r>
              <a:rPr lang="en-US" b="1" dirty="0" err="1" smtClean="0"/>
              <a:t>Kymlicka</a:t>
            </a:r>
            <a:r>
              <a:rPr lang="en-US" b="1" dirty="0" smtClean="0"/>
              <a:t> ‘</a:t>
            </a:r>
            <a:r>
              <a:rPr lang="en-US" b="1" dirty="0" err="1" smtClean="0"/>
              <a:t>absolutises</a:t>
            </a:r>
            <a:r>
              <a:rPr lang="en-US" b="1" dirty="0" smtClean="0"/>
              <a:t> liberalism’.</a:t>
            </a:r>
            <a:r>
              <a:rPr lang="en-US" dirty="0" smtClean="0"/>
              <a:t> His pervasive suggestion that national minorities are to be given self-government rights provided they govern themselves </a:t>
            </a:r>
            <a:r>
              <a:rPr lang="en-US" b="1" dirty="0" smtClean="0"/>
              <a:t>within certain liberal parameters </a:t>
            </a:r>
            <a:r>
              <a:rPr lang="en-US" dirty="0" smtClean="0"/>
              <a:t>fails to take cultural diversity seriously enough.</a:t>
            </a:r>
          </a:p>
          <a:p>
            <a:r>
              <a:rPr lang="en-US" dirty="0" smtClean="0"/>
              <a:t>Instead of relativism, monism and the attempts of liberals such as Rawls and </a:t>
            </a:r>
            <a:r>
              <a:rPr lang="en-US" dirty="0" err="1" smtClean="0"/>
              <a:t>Kymlicka</a:t>
            </a:r>
            <a:r>
              <a:rPr lang="en-US" dirty="0" smtClean="0"/>
              <a:t> to develop a </a:t>
            </a:r>
            <a:r>
              <a:rPr lang="en-US" b="1" dirty="0" smtClean="0"/>
              <a:t>minimum universalism,</a:t>
            </a:r>
            <a:r>
              <a:rPr lang="en-US" dirty="0" smtClean="0"/>
              <a:t> </a:t>
            </a:r>
            <a:r>
              <a:rPr lang="en-US" dirty="0" err="1" smtClean="0"/>
              <a:t>Parekh’s</a:t>
            </a:r>
            <a:r>
              <a:rPr lang="en-US" dirty="0" smtClean="0"/>
              <a:t> theory takes the form of </a:t>
            </a:r>
            <a:r>
              <a:rPr lang="en-US" b="1" dirty="0" smtClean="0"/>
              <a:t>‘pluralist universalism’.</a:t>
            </a:r>
          </a:p>
          <a:p>
            <a:r>
              <a:rPr lang="en-US" dirty="0" smtClean="0"/>
              <a:t>Pluralist universalism entails </a:t>
            </a:r>
            <a:r>
              <a:rPr lang="en-US" b="1" dirty="0" smtClean="0"/>
              <a:t>a particular view of human nature, of culture and of morality itself</a:t>
            </a:r>
            <a:r>
              <a:rPr lang="en-US" dirty="0" smtClean="0"/>
              <a:t>. Our nature is formed not merely from the basic characteristics of shared physical and mental structure, the same basic needs and the common condition of growth but in tandem with our </a:t>
            </a:r>
            <a:r>
              <a:rPr lang="en-US" b="1" dirty="0" smtClean="0"/>
              <a:t>active participation in nature.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Parekh’s</a:t>
            </a:r>
            <a:r>
              <a:rPr lang="en-US" dirty="0" smtClean="0"/>
              <a:t> ‘Pluralist Universalism’</a:t>
            </a:r>
            <a:endParaRPr lang="en-US" dirty="0"/>
          </a:p>
        </p:txBody>
      </p:sp>
      <p:sp>
        <p:nvSpPr>
          <p:cNvPr id="3" name="Content Placeholder 2"/>
          <p:cNvSpPr>
            <a:spLocks noGrp="1"/>
          </p:cNvSpPr>
          <p:nvPr>
            <p:ph idx="1"/>
          </p:nvPr>
        </p:nvSpPr>
        <p:spPr/>
        <p:txBody>
          <a:bodyPr/>
          <a:lstStyle/>
          <a:p>
            <a:r>
              <a:rPr lang="en-US" dirty="0" smtClean="0"/>
              <a:t>This is what Parekh means when he says that humankind are culturally embedded. Culture being so important in this dialectic, and because </a:t>
            </a:r>
            <a:r>
              <a:rPr lang="en-US" b="1" dirty="0" smtClean="0"/>
              <a:t>culture is by definition a social or group concept, </a:t>
            </a:r>
            <a:r>
              <a:rPr lang="en-US" dirty="0" smtClean="0"/>
              <a:t>we need to be able to conceive of people </a:t>
            </a:r>
            <a:r>
              <a:rPr lang="en-US" b="1" dirty="0" smtClean="0"/>
              <a:t>not merely as individuals </a:t>
            </a:r>
            <a:r>
              <a:rPr lang="en-US" dirty="0" smtClean="0"/>
              <a:t>but as part of a collective group or groups. For Parekh, the </a:t>
            </a:r>
            <a:r>
              <a:rPr lang="en-US" b="1" dirty="0" smtClean="0"/>
              <a:t>rights of cultures are ‘primary collective rights’.</a:t>
            </a:r>
            <a:endParaRPr lang="en-US" b="1" smtClean="0"/>
          </a:p>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1053</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Bhikhu Parekh and Multiculturalism</vt:lpstr>
      <vt:lpstr>Naturalism and Culturalism</vt:lpstr>
      <vt:lpstr>Cultural Plurality and Contemporary Liberalism</vt:lpstr>
      <vt:lpstr>Multiculturalism-Problematic for Liberals</vt:lpstr>
      <vt:lpstr>Parekh’s Thesis</vt:lpstr>
      <vt:lpstr>Parekh’s Thesis---(Contd.)</vt:lpstr>
      <vt:lpstr>Parekh’s Criticism of Rawls’ Political Liberalism</vt:lpstr>
      <vt:lpstr>Parekh’s Attack on Kymlicka’s Liberal Absolutism</vt:lpstr>
      <vt:lpstr>Parekh’s ‘Pluralist Universalism’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Bhikhu Parekh and Multiculturalism</dc:title>
  <dc:creator>Superman</dc:creator>
  <cp:lastModifiedBy>Superman</cp:lastModifiedBy>
  <cp:revision>10</cp:revision>
  <dcterms:created xsi:type="dcterms:W3CDTF">2006-08-16T00:00:00Z</dcterms:created>
  <dcterms:modified xsi:type="dcterms:W3CDTF">2021-09-15T20:55:41Z</dcterms:modified>
</cp:coreProperties>
</file>