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Aristotle’s Justification of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Aristotelian description of citizenship as ‘</a:t>
            </a:r>
            <a:r>
              <a:rPr lang="en-US" b="1" dirty="0" smtClean="0"/>
              <a:t>ruling and being ruled in turn’ or as ‘by sharing in decision and office</a:t>
            </a:r>
            <a:r>
              <a:rPr lang="en-US" dirty="0" smtClean="0"/>
              <a:t>’ seems to be </a:t>
            </a:r>
            <a:r>
              <a:rPr lang="en-US" b="1" dirty="0" smtClean="0"/>
              <a:t>in contrast to the Platonic Ideal in which ruling is a prerogative of a distinct class</a:t>
            </a:r>
            <a:r>
              <a:rPr lang="en-US" dirty="0" smtClean="0"/>
              <a:t>. Aristotle steps down from this ideal in order to accommodate the practice of sharing power among </a:t>
            </a:r>
            <a:r>
              <a:rPr lang="en-US" b="1" dirty="0" smtClean="0"/>
              <a:t>active partners as equal citizens</a:t>
            </a:r>
            <a:r>
              <a:rPr lang="en-US" dirty="0" smtClean="0"/>
              <a:t>. But the universe of citizenship in a Greek Polis was </a:t>
            </a:r>
            <a:r>
              <a:rPr lang="en-US" b="1" dirty="0" smtClean="0"/>
              <a:t>restricted to adult males born to members of the same community</a:t>
            </a:r>
            <a:r>
              <a:rPr lang="en-US" dirty="0" smtClean="0"/>
              <a:t>. So the core principles of citizenship in Greek city states were hierarchy and exclusion.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Aristotle’s Justification of Hierarchy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Justification: </a:t>
            </a:r>
          </a:p>
          <a:p>
            <a:r>
              <a:rPr lang="en-US" dirty="0" smtClean="0"/>
              <a:t>For Aristotle the idea of ‘</a:t>
            </a:r>
            <a:r>
              <a:rPr lang="en-US" b="1" dirty="0" smtClean="0"/>
              <a:t>ruling and being ruled in turn’ must apply to ‘things advantageous’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‘</a:t>
            </a:r>
            <a:r>
              <a:rPr lang="en-US" b="1" dirty="0" smtClean="0"/>
              <a:t>Immediately from birth certain things diverge</a:t>
            </a:r>
            <a:r>
              <a:rPr lang="en-US" dirty="0" smtClean="0"/>
              <a:t>, some toward being ruled, others toward ruling’.</a:t>
            </a:r>
          </a:p>
          <a:p>
            <a:r>
              <a:rPr lang="en-US" b="1" dirty="0" smtClean="0"/>
              <a:t>Soul rules the body, ‘intellect’ rules over ‘appetite’</a:t>
            </a:r>
          </a:p>
          <a:p>
            <a:r>
              <a:rPr lang="en-US" dirty="0" smtClean="0"/>
              <a:t>It is </a:t>
            </a:r>
            <a:r>
              <a:rPr lang="en-US" b="1" dirty="0" smtClean="0"/>
              <a:t>advantageous for both the body and the appetite to be ruled by the soul and the intellect.</a:t>
            </a:r>
            <a:r>
              <a:rPr lang="en-US" dirty="0" smtClean="0"/>
              <a:t> This explains the hierarchical relations in society-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Aristotle’s Justification of Hierarchy(Contd.)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Thus the axiom of </a:t>
            </a:r>
            <a:r>
              <a:rPr lang="en-US" b="1" dirty="0" smtClean="0"/>
              <a:t>‘ruling and being ruled in turn’ would only apply among equals.</a:t>
            </a:r>
            <a:r>
              <a:rPr lang="en-US" dirty="0" smtClean="0"/>
              <a:t> Master-slave, male-female, by nature a relation of superior to inferior and ruler to ruled.</a:t>
            </a:r>
          </a:p>
          <a:p>
            <a:r>
              <a:rPr lang="en-US" dirty="0" smtClean="0"/>
              <a:t>In building these relationships of inequality Aristotle is </a:t>
            </a:r>
            <a:r>
              <a:rPr lang="en-US" b="1" dirty="0" smtClean="0"/>
              <a:t>making a larger case for separating the household (</a:t>
            </a:r>
            <a:r>
              <a:rPr lang="en-US" b="1" dirty="0" err="1" smtClean="0"/>
              <a:t>oikos</a:t>
            </a:r>
            <a:r>
              <a:rPr lang="en-US" b="1" dirty="0" smtClean="0"/>
              <a:t>) from the polis</a:t>
            </a:r>
          </a:p>
          <a:p>
            <a:r>
              <a:rPr lang="en-US" dirty="0" smtClean="0"/>
              <a:t>By separating the work of the master from that of the slave and man from woman, </a:t>
            </a:r>
            <a:r>
              <a:rPr lang="en-US" b="1" dirty="0" smtClean="0"/>
              <a:t>Aristotle’s polis builds up a public sphere that belongs only to adult males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Aristotle’s Justification of Hierarchy(Contd.)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arbitrary distinction perhaps there is both a bit of </a:t>
            </a:r>
            <a:r>
              <a:rPr lang="en-US" b="1" dirty="0" smtClean="0"/>
              <a:t>conventionalism</a:t>
            </a:r>
            <a:r>
              <a:rPr lang="en-US" dirty="0" smtClean="0"/>
              <a:t> (justifying the prevalent convention of slave-owning) and also </a:t>
            </a:r>
            <a:r>
              <a:rPr lang="en-US" b="1" dirty="0" smtClean="0"/>
              <a:t>a perceived need within the Aristotelian system, to free males from everyday chores </a:t>
            </a:r>
            <a:r>
              <a:rPr lang="en-US" dirty="0" smtClean="0"/>
              <a:t>and thereby allow them more time to participate as active citizens.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Aspects of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Aristotle </a:t>
            </a:r>
            <a:r>
              <a:rPr lang="en-US" b="1" dirty="0" smtClean="0"/>
              <a:t>requires citizens to inculcate certain virtues that will prove crucial in the pursuit of the good life.</a:t>
            </a:r>
          </a:p>
          <a:p>
            <a:r>
              <a:rPr lang="en-US" dirty="0" smtClean="0"/>
              <a:t>Without proper laws and education, people are liable to degenerate in various ways</a:t>
            </a:r>
          </a:p>
          <a:p>
            <a:r>
              <a:rPr lang="en-US" b="1" dirty="0" smtClean="0"/>
              <a:t>Citizens need to have the right habits instilled in them, both by a regime of education and by appropriate laws.</a:t>
            </a:r>
          </a:p>
          <a:p>
            <a:r>
              <a:rPr lang="en-US" dirty="0" smtClean="0"/>
              <a:t>Aristotle further makes </a:t>
            </a:r>
            <a:r>
              <a:rPr lang="en-US" b="1" dirty="0" smtClean="0"/>
              <a:t>a stronger case for the rule of law over the rule of men.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Republican Aspects: Rule of Law(Contd.)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Law</a:t>
            </a:r>
            <a:r>
              <a:rPr lang="en-US" dirty="0" smtClean="0"/>
              <a:t>, according to Aristotle, </a:t>
            </a:r>
            <a:r>
              <a:rPr lang="en-US" b="1" dirty="0" smtClean="0"/>
              <a:t>is intellect without appetite.</a:t>
            </a:r>
          </a:p>
          <a:p>
            <a:r>
              <a:rPr lang="en-US" dirty="0" smtClean="0"/>
              <a:t>Aristotle claims, </a:t>
            </a:r>
            <a:r>
              <a:rPr lang="en-US" b="1" dirty="0" smtClean="0"/>
              <a:t>‘just as man is the best of animals when completed, when separated from law and adjudication he is the worst of all’.</a:t>
            </a:r>
          </a:p>
          <a:p>
            <a:r>
              <a:rPr lang="en-US" b="1" dirty="0" smtClean="0"/>
              <a:t>Laws shape citizens’ characters, and education fosters a collective spirit.</a:t>
            </a:r>
          </a:p>
          <a:p>
            <a:r>
              <a:rPr lang="en-US" dirty="0" smtClean="0"/>
              <a:t>Aristotle </a:t>
            </a:r>
            <a:r>
              <a:rPr lang="en-US" b="1" dirty="0" err="1" smtClean="0"/>
              <a:t>favours</a:t>
            </a:r>
            <a:r>
              <a:rPr lang="en-US" b="1" dirty="0" smtClean="0"/>
              <a:t> a state-sponsored education </a:t>
            </a:r>
            <a:r>
              <a:rPr lang="en-US" b="1" dirty="0" err="1" smtClean="0"/>
              <a:t>programme</a:t>
            </a:r>
            <a:r>
              <a:rPr lang="en-US" b="1" dirty="0" smtClean="0"/>
              <a:t> which should be common to all.</a:t>
            </a:r>
            <a:r>
              <a:rPr lang="en-US" dirty="0" smtClean="0"/>
              <a:t> </a:t>
            </a:r>
          </a:p>
          <a:p>
            <a:r>
              <a:rPr lang="en-US" dirty="0" smtClean="0"/>
              <a:t>Much of the </a:t>
            </a:r>
            <a:r>
              <a:rPr lang="en-US" b="1" dirty="0" smtClean="0"/>
              <a:t>contemporary revival of civic republicanism </a:t>
            </a:r>
            <a:r>
              <a:rPr lang="en-US" dirty="0" smtClean="0"/>
              <a:t>is inspired by Aristotle.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Aristotle’s Justification of Hierarchy</vt:lpstr>
      <vt:lpstr>Aristotle’s Justification of Hierarchy (contd.)</vt:lpstr>
      <vt:lpstr>Aristotle’s Justification of Hierarchy(Contd.)</vt:lpstr>
      <vt:lpstr>Aristotle’s Justification of Hierarchy(Contd.)</vt:lpstr>
      <vt:lpstr>Republican Aspects of Citizenship</vt:lpstr>
      <vt:lpstr>Republican Aspects: Rule of Law(Contd.)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Aristotle’s Justification of Hierarchy</dc:title>
  <dc:creator>admin</dc:creator>
  <cp:lastModifiedBy>admin</cp:lastModifiedBy>
  <cp:revision>8</cp:revision>
  <dcterms:created xsi:type="dcterms:W3CDTF">2006-08-16T00:00:00Z</dcterms:created>
  <dcterms:modified xsi:type="dcterms:W3CDTF">2021-07-31T09:49:32Z</dcterms:modified>
</cp:coreProperties>
</file>