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Principles of </a:t>
            </a:r>
            <a:r>
              <a:rPr lang="en-US" b="1" dirty="0" smtClean="0"/>
              <a:t>equal respect for persons, equality before law and equal civil and political rights of citizens are central to liberalism</a:t>
            </a:r>
            <a:r>
              <a:rPr lang="en-US" dirty="0" smtClean="0"/>
              <a:t> and in different degree part of all liberal democratic States.</a:t>
            </a:r>
          </a:p>
          <a:p>
            <a:r>
              <a:rPr lang="en-US" dirty="0" smtClean="0"/>
              <a:t>But the </a:t>
            </a:r>
            <a:r>
              <a:rPr lang="en-US" b="1" dirty="0" smtClean="0"/>
              <a:t>existence of cultural and religious diversity in contemporary societies raise problems </a:t>
            </a:r>
            <a:r>
              <a:rPr lang="en-US" dirty="0" smtClean="0"/>
              <a:t>of how these principles are to be interpreted and applied. </a:t>
            </a:r>
          </a:p>
          <a:p>
            <a:r>
              <a:rPr lang="en-US" dirty="0" smtClean="0"/>
              <a:t>Almost every modern society includes groups whose way of life are different from other and wish to preserve this, but </a:t>
            </a:r>
            <a:r>
              <a:rPr lang="en-US" b="1" dirty="0" smtClean="0"/>
              <a:t>some group norms clash with basic features of liberal democracy.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Dilemma</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State is confronted with questions of </a:t>
            </a:r>
            <a:r>
              <a:rPr lang="en-US" b="1" dirty="0" smtClean="0"/>
              <a:t>how to accommodate different groups without losing its social cohesion, how to reconcile the demands of equality and recognition of cultural and religious difference.</a:t>
            </a:r>
          </a:p>
          <a:p>
            <a:r>
              <a:rPr lang="en-US" dirty="0" smtClean="0"/>
              <a:t>These important questions were faced by India when the nation started its journey after independence. The most </a:t>
            </a:r>
            <a:r>
              <a:rPr lang="en-US" b="1" dirty="0" smtClean="0"/>
              <a:t>important question for Indian democracy was how to define the rights of citizens.</a:t>
            </a:r>
            <a:r>
              <a:rPr lang="en-US" dirty="0" smtClean="0"/>
              <a:t> </a:t>
            </a:r>
          </a:p>
          <a:p>
            <a:r>
              <a:rPr lang="en-US" dirty="0" smtClean="0"/>
              <a:t>The conflicting pulls between the </a:t>
            </a:r>
            <a:r>
              <a:rPr lang="en-US" b="1" dirty="0" smtClean="0"/>
              <a:t>rights of minorities to cultural and religious identity and the concern for an integrated nation </a:t>
            </a:r>
            <a:r>
              <a:rPr lang="en-US" dirty="0" smtClean="0"/>
              <a:t>were to become </a:t>
            </a:r>
            <a:r>
              <a:rPr lang="en-US" b="1" dirty="0" smtClean="0"/>
              <a:t>major debating issues regarding individual and group rights.</a:t>
            </a:r>
            <a:r>
              <a:rPr lang="en-US" dirty="0" smtClean="0"/>
              <a:t> </a:t>
            </a:r>
          </a:p>
          <a:p>
            <a:r>
              <a:rPr lang="en-US" dirty="0" smtClean="0"/>
              <a:t>Various communities having different traditions and cultural values would like to preserve them and thus the </a:t>
            </a:r>
            <a:r>
              <a:rPr lang="en-US" b="1" dirty="0" smtClean="0"/>
              <a:t>personal laws of each community are direct extension of these cultural and traditional values.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Laws Vs Constitutional Laws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But </a:t>
            </a:r>
            <a:r>
              <a:rPr lang="en-US" b="1" dirty="0" smtClean="0"/>
              <a:t>liberal democracy has a responsibility towards all their citizens to uphold their fundamental rights</a:t>
            </a:r>
            <a:r>
              <a:rPr lang="en-US" dirty="0" smtClean="0"/>
              <a:t>. </a:t>
            </a:r>
            <a:r>
              <a:rPr lang="en-US" b="1" dirty="0" smtClean="0"/>
              <a:t>Some of the family and property laws are not in line with liberal democracy </a:t>
            </a:r>
            <a:r>
              <a:rPr lang="en-US" dirty="0" smtClean="0"/>
              <a:t>norms of sexual equality. Should they be systematically overridden, why should personal law system continue in the secular democratic republic that India is.</a:t>
            </a:r>
          </a:p>
          <a:p>
            <a:r>
              <a:rPr lang="en-US" dirty="0" smtClean="0"/>
              <a:t>As stated earlier there is the existence of different personal laws for Hindus, Muslims, Christians and </a:t>
            </a:r>
            <a:r>
              <a:rPr lang="en-US" dirty="0" err="1" smtClean="0"/>
              <a:t>Parsis</a:t>
            </a:r>
            <a:r>
              <a:rPr lang="en-US" dirty="0" smtClean="0"/>
              <a:t> in the realm of marriage, divorce, adoption, maintenance and succession.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Women’s Demand for Comprehensive Code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With the </a:t>
            </a:r>
            <a:r>
              <a:rPr lang="en-US" b="1" dirty="0" smtClean="0"/>
              <a:t>participation of women leaders</a:t>
            </a:r>
            <a:r>
              <a:rPr lang="en-US" dirty="0" smtClean="0"/>
              <a:t> in the National Movement </a:t>
            </a:r>
            <a:r>
              <a:rPr lang="en-US" b="1" dirty="0" smtClean="0"/>
              <a:t>demand for comprehensive code </a:t>
            </a:r>
            <a:r>
              <a:rPr lang="en-US" dirty="0" smtClean="0"/>
              <a:t>was raised by </a:t>
            </a:r>
            <a:r>
              <a:rPr lang="en-US" dirty="0" err="1" smtClean="0"/>
              <a:t>Kamladevi</a:t>
            </a:r>
            <a:r>
              <a:rPr lang="en-US" dirty="0" smtClean="0"/>
              <a:t> </a:t>
            </a:r>
            <a:r>
              <a:rPr lang="en-US" dirty="0" err="1" smtClean="0"/>
              <a:t>Chattopadhyay</a:t>
            </a:r>
            <a:r>
              <a:rPr lang="en-US" dirty="0" smtClean="0"/>
              <a:t>, </a:t>
            </a:r>
            <a:r>
              <a:rPr lang="en-US" dirty="0" err="1" smtClean="0"/>
              <a:t>Sarojini</a:t>
            </a:r>
            <a:r>
              <a:rPr lang="en-US" dirty="0" smtClean="0"/>
              <a:t> Naidu, </a:t>
            </a:r>
            <a:r>
              <a:rPr lang="en-US" dirty="0" err="1" smtClean="0"/>
              <a:t>Muthu</a:t>
            </a:r>
            <a:r>
              <a:rPr lang="en-US" dirty="0" smtClean="0"/>
              <a:t> </a:t>
            </a:r>
            <a:r>
              <a:rPr lang="en-US" dirty="0" err="1" smtClean="0"/>
              <a:t>Laxmi</a:t>
            </a:r>
            <a:r>
              <a:rPr lang="en-US" dirty="0" smtClean="0"/>
              <a:t> Reddy, Begum Shah </a:t>
            </a:r>
            <a:r>
              <a:rPr lang="en-US" dirty="0" err="1" smtClean="0"/>
              <a:t>Nawaj</a:t>
            </a:r>
            <a:r>
              <a:rPr lang="en-US" dirty="0" smtClean="0"/>
              <a:t> and other prominent members of the </a:t>
            </a:r>
            <a:r>
              <a:rPr lang="en-US" b="1" dirty="0" smtClean="0"/>
              <a:t>All India Women’s Conference (AIWC).</a:t>
            </a:r>
          </a:p>
          <a:p>
            <a:r>
              <a:rPr lang="en-US" dirty="0" smtClean="0"/>
              <a:t> </a:t>
            </a:r>
            <a:r>
              <a:rPr lang="en-US" b="1" dirty="0" smtClean="0"/>
              <a:t>Indian National Congress also ratified the demand but could not initiate it effectively.</a:t>
            </a:r>
            <a:r>
              <a:rPr lang="en-US" dirty="0" smtClean="0"/>
              <a:t> The division of personal law once established could not be revoked.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Personal laws in Independent India</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the Independent India </a:t>
            </a:r>
            <a:r>
              <a:rPr lang="en-US" b="1" dirty="0" smtClean="0"/>
              <a:t>the issue of personal law was debated in the Constituent Assembly in the context of maintaining balance between rights of individual and demands of recognition of various communities. </a:t>
            </a:r>
          </a:p>
          <a:p>
            <a:r>
              <a:rPr lang="en-US" dirty="0" smtClean="0"/>
              <a:t>It </a:t>
            </a:r>
            <a:r>
              <a:rPr lang="en-US" b="1" dirty="0" smtClean="0"/>
              <a:t>became necessary in plural society that India is to assure the minorities of their right to cultural identity</a:t>
            </a:r>
            <a:r>
              <a:rPr lang="en-US" dirty="0" smtClean="0"/>
              <a:t> and the continuance of the personal law was a marker of this assurance. </a:t>
            </a:r>
          </a:p>
          <a:p>
            <a:r>
              <a:rPr lang="en-US" dirty="0" smtClean="0"/>
              <a:t>However this was </a:t>
            </a:r>
            <a:r>
              <a:rPr lang="en-US" b="1" dirty="0" smtClean="0"/>
              <a:t>opposed by liberals like </a:t>
            </a:r>
            <a:r>
              <a:rPr lang="en-US" b="1" dirty="0" err="1" smtClean="0"/>
              <a:t>M.R.Masani</a:t>
            </a:r>
            <a:r>
              <a:rPr lang="en-US" b="1" dirty="0" smtClean="0"/>
              <a:t>, </a:t>
            </a:r>
            <a:r>
              <a:rPr lang="en-US" b="1" dirty="0" err="1" smtClean="0"/>
              <a:t>Hansa</a:t>
            </a:r>
            <a:r>
              <a:rPr lang="en-US" b="1" dirty="0" smtClean="0"/>
              <a:t> Mehta, Raj </a:t>
            </a:r>
            <a:r>
              <a:rPr lang="en-US" b="1" dirty="0" err="1" smtClean="0"/>
              <a:t>Kumari</a:t>
            </a:r>
            <a:r>
              <a:rPr lang="en-US" b="1" dirty="0" smtClean="0"/>
              <a:t> </a:t>
            </a:r>
            <a:r>
              <a:rPr lang="en-US" b="1" dirty="0" err="1" smtClean="0"/>
              <a:t>Amrit</a:t>
            </a:r>
            <a:r>
              <a:rPr lang="en-US" b="1" dirty="0" smtClean="0"/>
              <a:t> </a:t>
            </a:r>
            <a:r>
              <a:rPr lang="en-US" b="1" dirty="0" err="1" smtClean="0"/>
              <a:t>Kaur</a:t>
            </a:r>
            <a:r>
              <a:rPr lang="en-US" b="1" dirty="0" smtClean="0"/>
              <a:t>, K.M. </a:t>
            </a:r>
            <a:r>
              <a:rPr lang="en-US" b="1" dirty="0" err="1" smtClean="0"/>
              <a:t>Munshi</a:t>
            </a:r>
            <a:r>
              <a:rPr lang="en-US" b="1" dirty="0" smtClean="0"/>
              <a:t>, </a:t>
            </a:r>
            <a:r>
              <a:rPr lang="en-US" b="1" dirty="0" err="1" smtClean="0"/>
              <a:t>Alladi</a:t>
            </a:r>
            <a:r>
              <a:rPr lang="en-US" b="1" dirty="0" smtClean="0"/>
              <a:t> </a:t>
            </a:r>
            <a:r>
              <a:rPr lang="en-US" b="1" dirty="0" err="1" smtClean="0"/>
              <a:t>Krishnaswami</a:t>
            </a:r>
            <a:r>
              <a:rPr lang="en-US" b="1" dirty="0" smtClean="0"/>
              <a:t> </a:t>
            </a:r>
            <a:r>
              <a:rPr lang="en-US" b="1" dirty="0" err="1" smtClean="0"/>
              <a:t>Ayyer</a:t>
            </a:r>
            <a:r>
              <a:rPr lang="en-US" b="1" dirty="0" smtClean="0"/>
              <a:t> etc. </a:t>
            </a:r>
          </a:p>
          <a:p>
            <a:r>
              <a:rPr lang="en-US" dirty="0" smtClean="0"/>
              <a:t>The Constitution recognizes the right of different religious communities to have their </a:t>
            </a:r>
            <a:r>
              <a:rPr lang="en-US" b="1" dirty="0" smtClean="0"/>
              <a:t>personal law as flowing from the freedom of religion.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Debate on Universal Civil Code (UCC)</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diverse sources of Personal Laws, the uneven development within different communities, </a:t>
            </a:r>
            <a:r>
              <a:rPr lang="en-US" dirty="0" err="1" smtClean="0"/>
              <a:t>politicisation</a:t>
            </a:r>
            <a:r>
              <a:rPr lang="en-US" dirty="0" smtClean="0"/>
              <a:t> of women’s rights during colonial rule and the aggressive </a:t>
            </a:r>
            <a:r>
              <a:rPr lang="en-US" dirty="0" err="1" smtClean="0"/>
              <a:t>majoritarianism</a:t>
            </a:r>
            <a:r>
              <a:rPr lang="en-US" dirty="0" smtClean="0"/>
              <a:t> of recent times provide the backdrop for the debate on UCC.</a:t>
            </a:r>
          </a:p>
          <a:p>
            <a:r>
              <a:rPr lang="en-US" b="1" dirty="0" smtClean="0"/>
              <a:t>UCC means that there should be common law in the country to regulate the issues like marriage, divorce, maintenance, adoption, inheritance, will and endowment of all the citizens in India irrespective of their religion. </a:t>
            </a:r>
          </a:p>
          <a:p>
            <a:r>
              <a:rPr lang="en-US" b="1" dirty="0" smtClean="0"/>
              <a:t>It is a matter of debate whether a UCC will ensure national integration and communal harmony. </a:t>
            </a:r>
          </a:p>
          <a:p>
            <a:r>
              <a:rPr lang="en-US" dirty="0" smtClean="0"/>
              <a:t>One of the judges of the Supreme Court Justice </a:t>
            </a:r>
            <a:r>
              <a:rPr lang="en-US" b="1" dirty="0" err="1" smtClean="0"/>
              <a:t>Kuldip</a:t>
            </a:r>
            <a:r>
              <a:rPr lang="en-US" b="1" dirty="0" smtClean="0"/>
              <a:t> Singh</a:t>
            </a:r>
            <a:r>
              <a:rPr lang="en-US" dirty="0" smtClean="0"/>
              <a:t>, noted in a case that </a:t>
            </a:r>
            <a:r>
              <a:rPr lang="en-US" b="1" dirty="0" smtClean="0"/>
              <a:t>UCC would strengthen national integration </a:t>
            </a:r>
            <a:r>
              <a:rPr lang="en-US" dirty="0" smtClean="0"/>
              <a:t>and that the minorities should give up their commitment to the two nation theory and agree to a UCC.</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653</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Introduction: </vt:lpstr>
      <vt:lpstr>State’s Dilemma</vt:lpstr>
      <vt:lpstr>Personal Laws Vs Constitutional Laws</vt:lpstr>
      <vt:lpstr>Women’s Demand for Comprehensive Code</vt:lpstr>
      <vt:lpstr>Personal laws in Independent India</vt:lpstr>
      <vt:lpstr>Debate on Universal Civil Code (UCC)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dc:title>
  <dc:creator>Superman</dc:creator>
  <cp:lastModifiedBy>Superman</cp:lastModifiedBy>
  <cp:revision>12</cp:revision>
  <dcterms:created xsi:type="dcterms:W3CDTF">2006-08-16T00:00:00Z</dcterms:created>
  <dcterms:modified xsi:type="dcterms:W3CDTF">2020-12-07T12:37:25Z</dcterms:modified>
</cp:coreProperties>
</file>