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B9E2C-5775-4CB1-BD4D-9EE87B0F167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D5BAE-FC11-48BD-9240-5A47937E7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D5BAE-FC11-48BD-9240-5A47937E73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historical terms, the </a:t>
            </a:r>
            <a:r>
              <a:rPr lang="en-US" b="1" dirty="0" smtClean="0"/>
              <a:t>state is a relatively new form of political organization.</a:t>
            </a:r>
          </a:p>
          <a:p>
            <a:r>
              <a:rPr lang="en-US" dirty="0" smtClean="0"/>
              <a:t>But because of their </a:t>
            </a:r>
            <a:r>
              <a:rPr lang="en-US" b="1" dirty="0" smtClean="0"/>
              <a:t>unique organization,</a:t>
            </a:r>
            <a:r>
              <a:rPr lang="en-US" dirty="0" smtClean="0"/>
              <a:t> states were able to quickly spread across the globe, supplementing all other forms of political organization.</a:t>
            </a:r>
          </a:p>
          <a:p>
            <a:r>
              <a:rPr lang="en-US" dirty="0" smtClean="0"/>
              <a:t>It could well be speculated by some that if states have not always been with us </a:t>
            </a:r>
            <a:r>
              <a:rPr lang="en-US" b="1" dirty="0" smtClean="0"/>
              <a:t>they may at some time cease to exist.</a:t>
            </a:r>
          </a:p>
          <a:p>
            <a:r>
              <a:rPr lang="en-US" b="1" dirty="0" smtClean="0"/>
              <a:t>Globalization is seen as the very force to bring about this dramatic political change,</a:t>
            </a:r>
            <a:r>
              <a:rPr lang="en-US" dirty="0" smtClean="0"/>
              <a:t> but whether such a change is to be welcomed or feared is uncertain.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Sovereignty on a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 the core of this debate is the </a:t>
            </a:r>
            <a:r>
              <a:rPr lang="en-US" dirty="0" smtClean="0"/>
              <a:t>fact that </a:t>
            </a:r>
            <a:r>
              <a:rPr lang="en-US" b="1" dirty="0" smtClean="0"/>
              <a:t>globalization and globalized institutions complicate the ability of states to maintain sovereignty.</a:t>
            </a:r>
            <a:r>
              <a:rPr lang="en-US" dirty="0" smtClean="0"/>
              <a:t> </a:t>
            </a:r>
            <a:r>
              <a:rPr lang="en-US" b="1" dirty="0" smtClean="0"/>
              <a:t>Internet,</a:t>
            </a:r>
            <a:r>
              <a:rPr lang="en-US" dirty="0" smtClean="0"/>
              <a:t> for example, has had important implications for states regarding legal authority in many traditional areas: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Because the </a:t>
            </a:r>
            <a:r>
              <a:rPr lang="en-US" b="1" dirty="0" smtClean="0"/>
              <a:t>Internet does not acknowledge domestic boundaries or rules</a:t>
            </a:r>
            <a:r>
              <a:rPr lang="en-US" dirty="0" smtClean="0"/>
              <a:t>. Thus, </a:t>
            </a:r>
            <a:r>
              <a:rPr lang="en-US" b="1" dirty="0" smtClean="0"/>
              <a:t>software may be easily copied and shared, in spite of property rights or national security restrictions.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 future developments such as </a:t>
            </a:r>
            <a:r>
              <a:rPr lang="en-US" b="1" dirty="0" smtClean="0"/>
              <a:t>electronic currency may further erode the powers of states</a:t>
            </a:r>
            <a:r>
              <a:rPr lang="en-US" dirty="0" smtClean="0"/>
              <a:t> by undercutting their ability to print money, levy taxes, or regulate financial transactions.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Sovereignty----(contd.)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 far as changes for </a:t>
            </a:r>
            <a:r>
              <a:rPr lang="en-US" b="1" dirty="0" smtClean="0"/>
              <a:t>state autonomy </a:t>
            </a:r>
            <a:r>
              <a:rPr lang="en-US" dirty="0" smtClean="0"/>
              <a:t>and capacity are concerned one possible scenario is that the </a:t>
            </a:r>
            <a:r>
              <a:rPr lang="en-US" b="1" dirty="0" smtClean="0"/>
              <a:t>state will become bound to numerous international institutions</a:t>
            </a:r>
            <a:r>
              <a:rPr lang="en-US" dirty="0" smtClean="0"/>
              <a:t> that will take on many of the tasks that states normally conduct.</a:t>
            </a:r>
          </a:p>
          <a:p>
            <a:r>
              <a:rPr lang="en-US" b="1" dirty="0" smtClean="0"/>
              <a:t>A web of organizations</a:t>
            </a:r>
            <a:r>
              <a:rPr lang="en-US" dirty="0" smtClean="0"/>
              <a:t>, public and private, domestic and international, </a:t>
            </a:r>
            <a:r>
              <a:rPr lang="en-US" b="1" dirty="0" smtClean="0"/>
              <a:t>would shape politics and polity, set standards, and enforce rules on a wide range of issues</a:t>
            </a:r>
            <a:r>
              <a:rPr lang="en-US" dirty="0" smtClean="0"/>
              <a:t> where states lack effective authority.</a:t>
            </a:r>
          </a:p>
          <a:p>
            <a:r>
              <a:rPr lang="en-US" b="1" dirty="0" smtClean="0"/>
              <a:t>The monopoly of violence</a:t>
            </a:r>
            <a:r>
              <a:rPr lang="en-US" dirty="0" smtClean="0"/>
              <a:t> which is the final preserve of states, </a:t>
            </a:r>
            <a:r>
              <a:rPr lang="en-US" b="1" dirty="0" smtClean="0"/>
              <a:t>may lose its efficacy </a:t>
            </a:r>
            <a:r>
              <a:rPr lang="en-US" dirty="0" smtClean="0"/>
              <a:t>in a globalized world.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Sovereignty----(contd.)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Vital </a:t>
            </a:r>
            <a:r>
              <a:rPr lang="en-US" b="1" dirty="0" smtClean="0"/>
              <a:t>issues such as environmental degradation, drugs, trade, technological innovation cannot be dealt with through force.</a:t>
            </a:r>
            <a:r>
              <a:rPr lang="en-US" dirty="0" smtClean="0"/>
              <a:t> Despite the U.S. call for a “war on drugs” and “war on terror”, one cannot declare war in the conventional sense.</a:t>
            </a:r>
          </a:p>
          <a:p>
            <a:r>
              <a:rPr lang="en-US" dirty="0" smtClean="0"/>
              <a:t>Globalization will also </a:t>
            </a:r>
            <a:r>
              <a:rPr lang="en-US" b="1" dirty="0" smtClean="0"/>
              <a:t>change the nature of public participation and democracy.</a:t>
            </a:r>
            <a:r>
              <a:rPr lang="en-US" dirty="0" smtClean="0"/>
              <a:t> The increasing interconnection between domestic and international institutions makes it more difficult for sovereign actors to function without </a:t>
            </a:r>
            <a:r>
              <a:rPr lang="en-US" b="1" dirty="0" smtClean="0"/>
              <a:t>oversight from other organizations.</a:t>
            </a:r>
          </a:p>
          <a:p>
            <a:r>
              <a:rPr lang="en-US" dirty="0" smtClean="0"/>
              <a:t>Globalization will thus </a:t>
            </a:r>
            <a:r>
              <a:rPr lang="en-US" b="1" dirty="0" smtClean="0"/>
              <a:t>make politics less opaque and more open to scrutiny</a:t>
            </a:r>
            <a:r>
              <a:rPr lang="en-US" dirty="0" smtClean="0"/>
              <a:t> to domestic and international communities.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Pessimistic Views regarding Political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Political globalization is also seen </a:t>
            </a:r>
            <a:r>
              <a:rPr lang="en-US" b="1" dirty="0" smtClean="0"/>
              <a:t>not as a pathway to peace and participation but as a source of dangerous fragmentation and weakened democracy.</a:t>
            </a:r>
          </a:p>
          <a:p>
            <a:r>
              <a:rPr lang="en-US" b="1" dirty="0" smtClean="0"/>
              <a:t>Violence will simply change form and not lose its utility.</a:t>
            </a:r>
            <a:r>
              <a:rPr lang="en-US" dirty="0" smtClean="0"/>
              <a:t> </a:t>
            </a:r>
            <a:r>
              <a:rPr lang="en-US" b="1" dirty="0" smtClean="0"/>
              <a:t>Violent international actors</a:t>
            </a:r>
            <a:r>
              <a:rPr lang="en-US" dirty="0" smtClean="0"/>
              <a:t>, which are the exact opposite of the modern state in many ways, may be very active.</a:t>
            </a:r>
          </a:p>
          <a:p>
            <a:r>
              <a:rPr lang="en-US" dirty="0" smtClean="0"/>
              <a:t>These groups are </a:t>
            </a:r>
            <a:r>
              <a:rPr lang="en-US" b="1" dirty="0" smtClean="0"/>
              <a:t>decentralized and flexible, hold no territory and exercise no sovereignty</a:t>
            </a:r>
            <a:r>
              <a:rPr lang="en-US" dirty="0" smtClean="0"/>
              <a:t> while drawing financial and other support from across the globe.</a:t>
            </a:r>
          </a:p>
          <a:p>
            <a:r>
              <a:rPr lang="en-US" dirty="0" smtClean="0"/>
              <a:t>Unlike other non-state actors  such as NGOs or MNCs these groups </a:t>
            </a:r>
            <a:r>
              <a:rPr lang="en-US" b="1" dirty="0" smtClean="0"/>
              <a:t>seek to achieve their objectives through the acquisition and use of force </a:t>
            </a:r>
            <a:r>
              <a:rPr lang="en-US" dirty="0" smtClean="0"/>
              <a:t>and prove to be very difficult to be countered.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Pessimistic Views----(contd.)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death of a leader</a:t>
            </a:r>
            <a:r>
              <a:rPr lang="en-US" dirty="0" smtClean="0"/>
              <a:t> (globalized criminal organizations or terrorist groups), although a potential setback, will </a:t>
            </a:r>
            <a:r>
              <a:rPr lang="en-US" b="1" dirty="0" smtClean="0"/>
              <a:t>not destroy the group itself, since it does not depend on a hierarchical structure of command and control.</a:t>
            </a:r>
          </a:p>
          <a:p>
            <a:r>
              <a:rPr lang="en-US" dirty="0" smtClean="0"/>
              <a:t>Many question how a more globalized political system can be more democratic. </a:t>
            </a:r>
            <a:r>
              <a:rPr lang="en-US" b="1" dirty="0" smtClean="0"/>
              <a:t>Increased connections may increase transparency but, this does not necessarily lay out a mechanism for individuals to act on that information.</a:t>
            </a:r>
          </a:p>
          <a:p>
            <a:r>
              <a:rPr lang="en-US" dirty="0" smtClean="0"/>
              <a:t>Many </a:t>
            </a:r>
            <a:r>
              <a:rPr lang="en-US" b="1" dirty="0" smtClean="0"/>
              <a:t>international organizations </a:t>
            </a:r>
            <a:r>
              <a:rPr lang="en-US" dirty="0" smtClean="0"/>
              <a:t>may not be democratically formed and </a:t>
            </a:r>
            <a:r>
              <a:rPr lang="en-US" b="1" dirty="0" smtClean="0"/>
              <a:t>may</a:t>
            </a:r>
            <a:r>
              <a:rPr lang="en-US" dirty="0" smtClean="0"/>
              <a:t> </a:t>
            </a:r>
            <a:r>
              <a:rPr lang="en-US" b="1" dirty="0" smtClean="0"/>
              <a:t>not be directly accountable to anyone at all, e.g. Greenpeace or the World Wildlife Fund </a:t>
            </a:r>
            <a:r>
              <a:rPr lang="en-US" dirty="0" smtClean="0"/>
              <a:t>are not subject to popular democratic control nor are they necessarily more transparent than states themselves.</a:t>
            </a:r>
          </a:p>
          <a:p>
            <a:r>
              <a:rPr lang="en-US" dirty="0" smtClean="0"/>
              <a:t>This raises the concern of a </a:t>
            </a:r>
            <a:r>
              <a:rPr lang="en-US" b="1" dirty="0" smtClean="0"/>
              <a:t>“democratic deficit”- a new form of global </a:t>
            </a:r>
            <a:r>
              <a:rPr lang="en-US" b="1" dirty="0" err="1" smtClean="0"/>
              <a:t>illiberalism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672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Political Globalization</vt:lpstr>
      <vt:lpstr>State Sovereignty on a Decline</vt:lpstr>
      <vt:lpstr>State Sovereignty----(contd.)</vt:lpstr>
      <vt:lpstr>State Sovereignty----(contd.)</vt:lpstr>
      <vt:lpstr>Pessimistic Views regarding Political Globalization</vt:lpstr>
      <vt:lpstr>Pessimistic Views----(contd.)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Globalization</dc:title>
  <dc:creator>Superman</dc:creator>
  <cp:lastModifiedBy>Superman</cp:lastModifiedBy>
  <cp:revision>34</cp:revision>
  <dcterms:created xsi:type="dcterms:W3CDTF">2006-08-16T00:00:00Z</dcterms:created>
  <dcterms:modified xsi:type="dcterms:W3CDTF">2021-04-16T05:41:58Z</dcterms:modified>
</cp:coreProperties>
</file>